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257" r:id="rId5"/>
    <p:sldId id="280" r:id="rId6"/>
    <p:sldId id="263" r:id="rId7"/>
    <p:sldId id="282" r:id="rId8"/>
    <p:sldId id="291" r:id="rId9"/>
    <p:sldId id="283" r:id="rId10"/>
    <p:sldId id="284" r:id="rId11"/>
    <p:sldId id="287" r:id="rId12"/>
    <p:sldId id="288" r:id="rId13"/>
    <p:sldId id="289" r:id="rId14"/>
    <p:sldId id="285" r:id="rId15"/>
    <p:sldId id="275" r:id="rId16"/>
    <p:sldId id="286" r:id="rId17"/>
    <p:sldId id="272" r:id="rId18"/>
    <p:sldId id="260" r:id="rId19"/>
    <p:sldId id="292" r:id="rId2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41" autoAdjust="0"/>
  </p:normalViewPr>
  <p:slideViewPr>
    <p:cSldViewPr snapToGrid="0">
      <p:cViewPr varScale="1">
        <p:scale>
          <a:sx n="103" d="100"/>
          <a:sy n="103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CB990-7B7D-44A6-9B52-C54619519F7A}" type="datetimeFigureOut">
              <a:t>14.9.2026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E8507A-9047-45BA-BD10-CD01B67F6E45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9592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FE97D9-B2D1-4460-988C-F04927C4EBE4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2609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2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Pohjois-Savon hyvinvointialueen tunnus.">
            <a:extLst>
              <a:ext uri="{FF2B5EF4-FFF2-40B4-BE49-F238E27FC236}">
                <a16:creationId xmlns:a16="http://schemas.microsoft.com/office/drawing/2014/main" id="{2B85AD46-9020-4C92-F627-9C09A44AF4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9612" y="500884"/>
            <a:ext cx="2375375" cy="516386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F7D9DE8-ED6C-A014-668D-DB1C6468C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611" y="2235200"/>
            <a:ext cx="11046015" cy="2387600"/>
          </a:xfrm>
        </p:spPr>
        <p:txBody>
          <a:bodyPr anchor="ctr"/>
          <a:lstStyle>
            <a:lvl1pPr algn="ctr">
              <a:lnSpc>
                <a:spcPct val="114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20" name="Kuva 19">
            <a:extLst>
              <a:ext uri="{FF2B5EF4-FFF2-40B4-BE49-F238E27FC236}">
                <a16:creationId xmlns:a16="http://schemas.microsoft.com/office/drawing/2014/main" id="{1E7BFD93-F6B9-F319-220B-615372425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44783" y="5279417"/>
            <a:ext cx="1647217" cy="157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21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7D9DE8-ED6C-A014-668D-DB1C6468C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611" y="2235200"/>
            <a:ext cx="11046015" cy="2387600"/>
          </a:xfrm>
        </p:spPr>
        <p:txBody>
          <a:bodyPr anchor="ctr"/>
          <a:lstStyle>
            <a:lvl1pPr algn="ctr">
              <a:lnSpc>
                <a:spcPct val="114000"/>
              </a:lnSpc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0CC9B5A-8716-2159-B9C2-AA6FF6615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88440" y="2974789"/>
            <a:ext cx="4203560" cy="390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5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2 lila taust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7D9DE8-ED6C-A014-668D-DB1C6468C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lnSpc>
                <a:spcPct val="114000"/>
              </a:lnSpc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7138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 3 lil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32CDD9-6A6B-060A-E326-81911A6D7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lnSpc>
                <a:spcPct val="114000"/>
              </a:lnSpc>
              <a:defRPr sz="6000" b="1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D42E699-2A7B-40E4-E021-4BAD7B347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903" y="6273034"/>
            <a:ext cx="1476080" cy="320887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461EC8B9-A717-20B5-68A2-6521E8CB2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28588" y="6040612"/>
            <a:ext cx="863411" cy="827435"/>
          </a:xfrm>
          <a:prstGeom prst="rect">
            <a:avLst/>
          </a:prstGeom>
        </p:spPr>
      </p:pic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F23B061C-5AA5-45DE-1953-18EE0C771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3903" y="6030564"/>
            <a:ext cx="10965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8487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A13D06-995E-F5FC-AB32-28DEC77317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5CDAC08-F67A-1F11-9137-B7AA71ECA8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7530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itaattinost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6F1C5F8-55C1-B442-CCB6-2FEBD5662D2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2352750" y="2072302"/>
            <a:ext cx="6218494" cy="26202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 sz="2800" b="1"/>
            </a:lvl2pPr>
            <a:lvl3pPr marL="914400" indent="0">
              <a:buFontTx/>
              <a:buNone/>
              <a:defRPr sz="2800" b="1"/>
            </a:lvl3pPr>
            <a:lvl4pPr marL="1371600" indent="0">
              <a:buFontTx/>
              <a:buNone/>
              <a:defRPr sz="2800" b="1"/>
            </a:lvl4pPr>
            <a:lvl5pPr marL="1828800" indent="0">
              <a:buFontTx/>
              <a:buNone/>
              <a:defRPr sz="2800" b="1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Sitaattinosto</a:t>
            </a:r>
            <a:br>
              <a:rPr lang="fi-FI"/>
            </a:br>
            <a:r>
              <a:rPr lang="fi-FI"/>
              <a:t>Muokkaa tekstin perustyylejä napsauttamalla</a:t>
            </a:r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D2EE39BB-B291-74D1-2AAC-59A66D31B73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2352750" y="4785697"/>
            <a:ext cx="3429633" cy="563128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Sitaatin lähde / tekstin lisätieto 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86ABE5BD-E70B-C58A-8D5B-A5A585E6A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9742" y="1250765"/>
            <a:ext cx="904184" cy="69362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EC27A96-03F6-2E75-A770-DBE1D73A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8440" y="2974789"/>
            <a:ext cx="4203560" cy="390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09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itaattinos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6F1C5F8-55C1-B442-CCB6-2FEBD5662D2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2352750" y="2072302"/>
            <a:ext cx="6218494" cy="262027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6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 sz="2800" b="1"/>
            </a:lvl2pPr>
            <a:lvl3pPr marL="914400" indent="0">
              <a:buFontTx/>
              <a:buNone/>
              <a:defRPr sz="2800" b="1"/>
            </a:lvl3pPr>
            <a:lvl4pPr marL="1371600" indent="0">
              <a:buFontTx/>
              <a:buNone/>
              <a:defRPr sz="2800" b="1"/>
            </a:lvl4pPr>
            <a:lvl5pPr marL="1828800" indent="0">
              <a:buFontTx/>
              <a:buNone/>
              <a:defRPr sz="2800" b="1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Sitaattinosto</a:t>
            </a:r>
            <a:br>
              <a:rPr lang="fi-FI"/>
            </a:br>
            <a:r>
              <a:rPr lang="fi-FI"/>
              <a:t>Muokkaa tekstin perustyylejä napsauttamalla</a:t>
            </a:r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D2EE39BB-B291-74D1-2AAC-59A66D31B73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2352750" y="4785697"/>
            <a:ext cx="3429633" cy="563128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Sitaatin lähde / tekstin lisätieto 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86ABE5BD-E70B-C58A-8D5B-A5A585E6A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9742" y="1250765"/>
            <a:ext cx="904184" cy="69362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EC27A96-03F6-2E75-A770-DBE1D73A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8440" y="2974789"/>
            <a:ext cx="4203560" cy="390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16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itaattinost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6F1C5F8-55C1-B442-CCB6-2FEBD5662D2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2352750" y="2072302"/>
            <a:ext cx="6218494" cy="262027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800" b="1"/>
            </a:lvl2pPr>
            <a:lvl3pPr marL="914400" indent="0">
              <a:buFontTx/>
              <a:buNone/>
              <a:defRPr sz="2800" b="1"/>
            </a:lvl3pPr>
            <a:lvl4pPr marL="1371600" indent="0">
              <a:buFontTx/>
              <a:buNone/>
              <a:defRPr sz="2800" b="1"/>
            </a:lvl4pPr>
            <a:lvl5pPr marL="1828800" indent="0">
              <a:buFontTx/>
              <a:buNone/>
              <a:defRPr sz="2800" b="1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Sitaattinosto</a:t>
            </a:r>
            <a:br>
              <a:rPr lang="fi-FI"/>
            </a:br>
            <a:r>
              <a:rPr lang="fi-FI"/>
              <a:t>Muokkaa tekstin perustyylejä napsauttamalla</a:t>
            </a:r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D2EE39BB-B291-74D1-2AAC-59A66D31B73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2352750" y="4785697"/>
            <a:ext cx="3429633" cy="563128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Sitaatin lähde / tekstin lisätieto 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86ABE5BD-E70B-C58A-8D5B-A5A585E6A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9742" y="1250765"/>
            <a:ext cx="904184" cy="69362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EC27A96-03F6-2E75-A770-DBE1D73A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8440" y="2974789"/>
            <a:ext cx="4203560" cy="390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30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itaattinos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6F1C5F8-55C1-B442-CCB6-2FEBD5662D2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2352750" y="2072302"/>
            <a:ext cx="6218494" cy="262027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600" b="1">
                <a:solidFill>
                  <a:srgbClr val="064E38"/>
                </a:solidFill>
              </a:defRPr>
            </a:lvl1pPr>
            <a:lvl2pPr marL="457200" indent="0">
              <a:buFontTx/>
              <a:buNone/>
              <a:defRPr sz="2800" b="1"/>
            </a:lvl2pPr>
            <a:lvl3pPr marL="914400" indent="0">
              <a:buFontTx/>
              <a:buNone/>
              <a:defRPr sz="2800" b="1"/>
            </a:lvl3pPr>
            <a:lvl4pPr marL="1371600" indent="0">
              <a:buFontTx/>
              <a:buNone/>
              <a:defRPr sz="2800" b="1"/>
            </a:lvl4pPr>
            <a:lvl5pPr marL="1828800" indent="0">
              <a:buFontTx/>
              <a:buNone/>
              <a:defRPr sz="2800" b="1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Sitaattinosto</a:t>
            </a:r>
            <a:br>
              <a:rPr lang="fi-FI"/>
            </a:br>
            <a:r>
              <a:rPr lang="fi-FI"/>
              <a:t>Muokkaa tekstin perustyylejä napsauttamalla</a:t>
            </a:r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D2EE39BB-B291-74D1-2AAC-59A66D31B73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2352750" y="4785697"/>
            <a:ext cx="3429633" cy="563128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solidFill>
                  <a:srgbClr val="064E38"/>
                </a:solidFill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Sitaatin lähde / tekstin lisätieto 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86ABE5BD-E70B-C58A-8D5B-A5A585E6A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9742" y="1250765"/>
            <a:ext cx="904184" cy="69362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EC27A96-03F6-2E75-A770-DBE1D73A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8440" y="2974789"/>
            <a:ext cx="4203560" cy="390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63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itaattinosto">
    <p:bg>
      <p:bgPr>
        <a:solidFill>
          <a:srgbClr val="EBE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6F1C5F8-55C1-B442-CCB6-2FEBD5662D2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2352750" y="2072302"/>
            <a:ext cx="6218494" cy="262027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600" b="1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800" b="1"/>
            </a:lvl2pPr>
            <a:lvl3pPr marL="914400" indent="0">
              <a:buFontTx/>
              <a:buNone/>
              <a:defRPr sz="2800" b="1"/>
            </a:lvl3pPr>
            <a:lvl4pPr marL="1371600" indent="0">
              <a:buFontTx/>
              <a:buNone/>
              <a:defRPr sz="2800" b="1"/>
            </a:lvl4pPr>
            <a:lvl5pPr marL="1828800" indent="0">
              <a:buFontTx/>
              <a:buNone/>
              <a:defRPr sz="2800" b="1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Sitaattinosto</a:t>
            </a:r>
            <a:br>
              <a:rPr lang="fi-FI"/>
            </a:br>
            <a:r>
              <a:rPr lang="fi-FI"/>
              <a:t>Muokkaa tekstin perustyylejä napsauttamalla</a:t>
            </a:r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D2EE39BB-B291-74D1-2AAC-59A66D31B73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2352750" y="4785697"/>
            <a:ext cx="3429633" cy="563128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Sitaatin lähde / tekstin lisätieto 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86ABE5BD-E70B-C58A-8D5B-A5A585E6A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9742" y="1250765"/>
            <a:ext cx="904184" cy="69362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EC27A96-03F6-2E75-A770-DBE1D73A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8440" y="2974789"/>
            <a:ext cx="4203560" cy="390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187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ly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84A04E2C-DCAE-2419-0C33-D89F36507E08}"/>
              </a:ext>
            </a:extLst>
          </p:cNvPr>
          <p:cNvSpPr txBox="1">
            <a:spLocks/>
          </p:cNvSpPr>
          <p:nvPr/>
        </p:nvSpPr>
        <p:spPr>
          <a:xfrm>
            <a:off x="1193260" y="1256030"/>
            <a:ext cx="5036820" cy="812800"/>
          </a:xfrm>
          <a:prstGeom prst="rect">
            <a:avLst/>
          </a:prstGeom>
        </p:spPr>
        <p:txBody>
          <a:bodyPr vert="horz" lIns="91440" tIns="45720" rIns="91440" bIns="45720" numCol="2" rtlCol="0" anchor="t">
            <a:no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+mj-lt"/>
              <a:buAutoNum type="arabicPeriod"/>
              <a:defRPr sz="2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lnSpc>
                <a:spcPct val="100000"/>
              </a:lnSpc>
              <a:buFontTx/>
              <a:buNone/>
            </a:pPr>
            <a:r>
              <a:rPr lang="fi-FI" sz="3600" b="1"/>
              <a:t>Sisältö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8FC7791F-6AD7-0400-6AE0-4C506916D5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89698" y="2233613"/>
            <a:ext cx="6311302" cy="3737696"/>
          </a:xfrm>
        </p:spPr>
        <p:txBody>
          <a:bodyPr>
            <a:noAutofit/>
          </a:bodyPr>
          <a:lstStyle>
            <a:lvl1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97028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E646F3-87BF-F29A-9391-DD7844065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13ED77E-D289-2A9A-5A8C-A676B62C8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31707"/>
          </a:xfrm>
        </p:spPr>
        <p:txBody>
          <a:bodyPr/>
          <a:lstStyle>
            <a:lvl1pPr marL="0" indent="0">
              <a:buFontTx/>
              <a:buNone/>
              <a:defRPr sz="2000"/>
            </a:lvl1pPr>
            <a:lvl2pPr>
              <a:defRPr sz="1800" b="1"/>
            </a:lvl2pPr>
            <a:lvl3pPr>
              <a:defRPr sz="16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C2A44F3-FBAD-AEC1-12BE-D1BDFD5705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903" y="6273034"/>
            <a:ext cx="1476080" cy="32088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85CC0D6C-2E85-F601-C2CC-BE4D3F2AF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28588" y="6040612"/>
            <a:ext cx="863411" cy="827435"/>
          </a:xfrm>
          <a:prstGeom prst="rect">
            <a:avLst/>
          </a:prstGeom>
        </p:spPr>
      </p:pic>
      <p:cxnSp>
        <p:nvCxnSpPr>
          <p:cNvPr id="6" name="Suora yhdysviiva 5">
            <a:extLst>
              <a:ext uri="{FF2B5EF4-FFF2-40B4-BE49-F238E27FC236}">
                <a16:creationId xmlns:a16="http://schemas.microsoft.com/office/drawing/2014/main" id="{8C52FF00-65BB-1FBC-2F03-0CB2D3AAE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3903" y="6030564"/>
            <a:ext cx="10965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898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atti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384D90-9EB8-749A-0656-46CA88BE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51898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253DA31-2F6D-43FD-8BE1-471A24299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536750"/>
            <a:ext cx="5157787" cy="4173816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/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6F1C5F8-55C1-B442-CCB6-2FEBD5662D2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018020" y="2235640"/>
            <a:ext cx="4046220" cy="258127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800" b="1"/>
            </a:lvl1pPr>
            <a:lvl2pPr marL="457200" indent="0">
              <a:buFontTx/>
              <a:buNone/>
              <a:defRPr sz="2800" b="1"/>
            </a:lvl2pPr>
            <a:lvl3pPr marL="914400" indent="0">
              <a:buFontTx/>
              <a:buNone/>
              <a:defRPr sz="2800" b="1"/>
            </a:lvl3pPr>
            <a:lvl4pPr marL="1371600" indent="0">
              <a:buFontTx/>
              <a:buNone/>
              <a:defRPr sz="2800" b="1"/>
            </a:lvl4pPr>
            <a:lvl5pPr marL="1828800" indent="0">
              <a:buFontTx/>
              <a:buNone/>
              <a:defRPr sz="2800" b="1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Sitaattinosto </a:t>
            </a:r>
            <a:br>
              <a:rPr lang="fi-FI"/>
            </a:br>
            <a:r>
              <a:rPr lang="fi-FI"/>
              <a:t>Muokkaa tekstin perustyylejä napsauttamalla</a:t>
            </a:r>
          </a:p>
          <a:p>
            <a:pPr lvl="0"/>
            <a:endParaRPr lang="fi-FI"/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D2EE39BB-B291-74D1-2AAC-59A66D31B73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7018020" y="5147438"/>
            <a:ext cx="3429633" cy="563128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Nimi</a:t>
            </a:r>
            <a:br>
              <a:rPr lang="fi-FI"/>
            </a:br>
            <a:r>
              <a:rPr lang="fi-FI"/>
              <a:t>Titteli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86ABE5BD-E70B-C58A-8D5B-A5A585E6A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05253" y="1695773"/>
            <a:ext cx="625533" cy="479861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7C0D72E-7218-1A49-A847-CA7AFC8B1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03" y="6273034"/>
            <a:ext cx="1476080" cy="32088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666C570F-5484-BC4B-A6F3-C4CA1E9D0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28588" y="6040612"/>
            <a:ext cx="863411" cy="827435"/>
          </a:xfrm>
          <a:prstGeom prst="rect">
            <a:avLst/>
          </a:prstGeom>
        </p:spPr>
      </p:pic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E618DEC5-5598-E46B-DD5E-49D7BC6DA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3903" y="6030564"/>
            <a:ext cx="10965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uva 7">
            <a:extLst>
              <a:ext uri="{FF2B5EF4-FFF2-40B4-BE49-F238E27FC236}">
                <a16:creationId xmlns:a16="http://schemas.microsoft.com/office/drawing/2014/main" id="{EA2D6F9F-05FF-2613-86F0-3C80B9E24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05253" y="1695773"/>
            <a:ext cx="625533" cy="47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60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itaatti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384D90-9EB8-749A-0656-46CA88BE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51898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253DA31-2F6D-43FD-8BE1-471A24299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536750"/>
            <a:ext cx="5157787" cy="4173816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/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6F1C5F8-55C1-B442-CCB6-2FEBD5662D2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018020" y="2235640"/>
            <a:ext cx="4046220" cy="25812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/>
            </a:lvl1pPr>
            <a:lvl2pPr marL="457200" indent="0">
              <a:buFontTx/>
              <a:buNone/>
              <a:defRPr sz="2800" b="1"/>
            </a:lvl2pPr>
            <a:lvl3pPr marL="914400" indent="0">
              <a:buFontTx/>
              <a:buNone/>
              <a:defRPr sz="2800" b="1"/>
            </a:lvl3pPr>
            <a:lvl4pPr marL="1371600" indent="0">
              <a:buFontTx/>
              <a:buNone/>
              <a:defRPr sz="2800" b="1"/>
            </a:lvl4pPr>
            <a:lvl5pPr marL="1828800" indent="0">
              <a:buFontTx/>
              <a:buNone/>
              <a:defRPr sz="2800" b="1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Sitaattinosto </a:t>
            </a:r>
            <a:br>
              <a:rPr lang="fi-FI"/>
            </a:br>
            <a:r>
              <a:rPr lang="fi-FI"/>
              <a:t>Muokkaa tekstin perustyylejä napsauttamalla</a:t>
            </a:r>
          </a:p>
          <a:p>
            <a:pPr lvl="0"/>
            <a:endParaRPr lang="fi-FI"/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D2EE39BB-B291-74D1-2AAC-59A66D31B73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7018020" y="5147438"/>
            <a:ext cx="3429633" cy="563128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Nimi</a:t>
            </a:r>
            <a:br>
              <a:rPr lang="fi-FI"/>
            </a:br>
            <a:r>
              <a:rPr lang="fi-FI"/>
              <a:t>Titteli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86ABE5BD-E70B-C58A-8D5B-A5A585E6A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05253" y="1695773"/>
            <a:ext cx="625533" cy="479861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7C0D72E-7218-1A49-A847-CA7AFC8B1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03" y="6273034"/>
            <a:ext cx="1476080" cy="32088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666C570F-5484-BC4B-A6F3-C4CA1E9D0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28588" y="6040612"/>
            <a:ext cx="863411" cy="827435"/>
          </a:xfrm>
          <a:prstGeom prst="rect">
            <a:avLst/>
          </a:prstGeom>
        </p:spPr>
      </p:pic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E618DEC5-5598-E46B-DD5E-49D7BC6DA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3903" y="6030564"/>
            <a:ext cx="10965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728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itaatti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384D90-9EB8-749A-0656-46CA88BE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51898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253DA31-2F6D-43FD-8BE1-471A24299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536750"/>
            <a:ext cx="5157787" cy="4173816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/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6F1C5F8-55C1-B442-CCB6-2FEBD5662D2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018020" y="2235640"/>
            <a:ext cx="4046220" cy="25812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/>
            </a:lvl1pPr>
            <a:lvl2pPr marL="457200" indent="0">
              <a:buFontTx/>
              <a:buNone/>
              <a:defRPr sz="2800" b="1"/>
            </a:lvl2pPr>
            <a:lvl3pPr marL="914400" indent="0">
              <a:buFontTx/>
              <a:buNone/>
              <a:defRPr sz="2800" b="1"/>
            </a:lvl3pPr>
            <a:lvl4pPr marL="1371600" indent="0">
              <a:buFontTx/>
              <a:buNone/>
              <a:defRPr sz="2800" b="1"/>
            </a:lvl4pPr>
            <a:lvl5pPr marL="1828800" indent="0">
              <a:buFontTx/>
              <a:buNone/>
              <a:defRPr sz="2800" b="1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Sitaattinosto </a:t>
            </a:r>
            <a:br>
              <a:rPr lang="fi-FI"/>
            </a:br>
            <a:r>
              <a:rPr lang="fi-FI"/>
              <a:t>Muokkaa tekstin perustyylejä napsauttamalla</a:t>
            </a:r>
          </a:p>
          <a:p>
            <a:pPr lvl="0"/>
            <a:endParaRPr lang="fi-FI"/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D2EE39BB-B291-74D1-2AAC-59A66D31B73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7018020" y="5147438"/>
            <a:ext cx="3429633" cy="563128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Nimi</a:t>
            </a:r>
            <a:br>
              <a:rPr lang="fi-FI"/>
            </a:br>
            <a:r>
              <a:rPr lang="fi-FI"/>
              <a:t>Titteli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86ABE5BD-E70B-C58A-8D5B-A5A585E6A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05253" y="1695773"/>
            <a:ext cx="625533" cy="479861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7C0D72E-7218-1A49-A847-CA7AFC8B1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03" y="6273034"/>
            <a:ext cx="1476080" cy="32088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666C570F-5484-BC4B-A6F3-C4CA1E9D0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28588" y="6040612"/>
            <a:ext cx="863411" cy="827435"/>
          </a:xfrm>
          <a:prstGeom prst="rect">
            <a:avLst/>
          </a:prstGeom>
        </p:spPr>
      </p:pic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E618DEC5-5598-E46B-DD5E-49D7BC6DA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3903" y="6030564"/>
            <a:ext cx="10965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493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itaatti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384D90-9EB8-749A-0656-46CA88BE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51898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253DA31-2F6D-43FD-8BE1-471A24299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536750"/>
            <a:ext cx="5157787" cy="4173816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/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6F1C5F8-55C1-B442-CCB6-2FEBD5662D2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018020" y="2235640"/>
            <a:ext cx="4046220" cy="25812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/>
            </a:lvl1pPr>
            <a:lvl2pPr marL="457200" indent="0">
              <a:buFontTx/>
              <a:buNone/>
              <a:defRPr sz="2800" b="1"/>
            </a:lvl2pPr>
            <a:lvl3pPr marL="914400" indent="0">
              <a:buFontTx/>
              <a:buNone/>
              <a:defRPr sz="2800" b="1"/>
            </a:lvl3pPr>
            <a:lvl4pPr marL="1371600" indent="0">
              <a:buFontTx/>
              <a:buNone/>
              <a:defRPr sz="2800" b="1"/>
            </a:lvl4pPr>
            <a:lvl5pPr marL="1828800" indent="0">
              <a:buFontTx/>
              <a:buNone/>
              <a:defRPr sz="2800" b="1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Sitaattinosto </a:t>
            </a:r>
            <a:br>
              <a:rPr lang="fi-FI"/>
            </a:br>
            <a:r>
              <a:rPr lang="fi-FI"/>
              <a:t>Muokkaa tekstin perustyylejä napsauttamalla</a:t>
            </a:r>
          </a:p>
          <a:p>
            <a:pPr lvl="0"/>
            <a:endParaRPr lang="fi-FI"/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D2EE39BB-B291-74D1-2AAC-59A66D31B73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7018020" y="5147438"/>
            <a:ext cx="3429633" cy="563128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Nimi</a:t>
            </a:r>
            <a:br>
              <a:rPr lang="fi-FI"/>
            </a:br>
            <a:r>
              <a:rPr lang="fi-FI"/>
              <a:t>Titteli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86ABE5BD-E70B-C58A-8D5B-A5A585E6A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05253" y="1695773"/>
            <a:ext cx="625533" cy="479861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7C0D72E-7218-1A49-A847-CA7AFC8B1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03" y="6273034"/>
            <a:ext cx="1476080" cy="32088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666C570F-5484-BC4B-A6F3-C4CA1E9D0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28588" y="6040612"/>
            <a:ext cx="863411" cy="827435"/>
          </a:xfrm>
          <a:prstGeom prst="rect">
            <a:avLst/>
          </a:prstGeom>
        </p:spPr>
      </p:pic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E618DEC5-5598-E46B-DD5E-49D7BC6DA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3903" y="6030564"/>
            <a:ext cx="10965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655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itaatti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384D90-9EB8-749A-0656-46CA88BE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51898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253DA31-2F6D-43FD-8BE1-471A24299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536750"/>
            <a:ext cx="5157787" cy="4173816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/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6F1C5F8-55C1-B442-CCB6-2FEBD5662D2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018020" y="2235640"/>
            <a:ext cx="4046220" cy="25812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/>
            </a:lvl1pPr>
            <a:lvl2pPr marL="457200" indent="0">
              <a:buFontTx/>
              <a:buNone/>
              <a:defRPr sz="2800" b="1"/>
            </a:lvl2pPr>
            <a:lvl3pPr marL="914400" indent="0">
              <a:buFontTx/>
              <a:buNone/>
              <a:defRPr sz="2800" b="1"/>
            </a:lvl3pPr>
            <a:lvl4pPr marL="1371600" indent="0">
              <a:buFontTx/>
              <a:buNone/>
              <a:defRPr sz="2800" b="1"/>
            </a:lvl4pPr>
            <a:lvl5pPr marL="1828800" indent="0">
              <a:buFontTx/>
              <a:buNone/>
              <a:defRPr sz="2800" b="1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Sitaattinosto </a:t>
            </a:r>
            <a:br>
              <a:rPr lang="fi-FI"/>
            </a:br>
            <a:r>
              <a:rPr lang="fi-FI"/>
              <a:t>Muokkaa tekstin perustyylejä napsauttamalla</a:t>
            </a:r>
          </a:p>
          <a:p>
            <a:pPr lvl="0"/>
            <a:endParaRPr lang="fi-FI"/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D2EE39BB-B291-74D1-2AAC-59A66D31B739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7018020" y="5147438"/>
            <a:ext cx="3429633" cy="563128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Nimi</a:t>
            </a:r>
            <a:br>
              <a:rPr lang="fi-FI"/>
            </a:br>
            <a:r>
              <a:rPr lang="fi-FI"/>
              <a:t>Titteli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86ABE5BD-E70B-C58A-8D5B-A5A585E6A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05253" y="1695773"/>
            <a:ext cx="625533" cy="479861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7C0D72E-7218-1A49-A847-CA7AFC8B1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903" y="6273034"/>
            <a:ext cx="1476080" cy="32088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666C570F-5484-BC4B-A6F3-C4CA1E9D0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28588" y="6040612"/>
            <a:ext cx="863411" cy="827435"/>
          </a:xfrm>
          <a:prstGeom prst="rect">
            <a:avLst/>
          </a:prstGeom>
        </p:spPr>
      </p:pic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E618DEC5-5598-E46B-DD5E-49D7BC6DA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3903" y="6030564"/>
            <a:ext cx="10965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3495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+ vapaa t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384D90-9EB8-749A-0656-46CA88BE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00826"/>
            <a:ext cx="10515600" cy="1325563"/>
          </a:xfrm>
        </p:spPr>
        <p:txBody>
          <a:bodyPr anchor="b">
            <a:noAutofit/>
          </a:bodyPr>
          <a:lstStyle>
            <a:lvl1pPr>
              <a:lnSpc>
                <a:spcPct val="114000"/>
              </a:lnSpc>
              <a:spcAft>
                <a:spcPts val="600"/>
              </a:spcAft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253DA31-2F6D-43FD-8BE1-471A24299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94970"/>
            <a:ext cx="9088958" cy="3892988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/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3994A891-DB4F-32D3-F048-B16097BC4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903" y="6273034"/>
            <a:ext cx="1476080" cy="32088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5595EAA8-019F-5432-4D31-16A83D246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28588" y="6040612"/>
            <a:ext cx="863411" cy="827435"/>
          </a:xfrm>
          <a:prstGeom prst="rect">
            <a:avLst/>
          </a:prstGeom>
        </p:spPr>
      </p:pic>
      <p:cxnSp>
        <p:nvCxnSpPr>
          <p:cNvPr id="6" name="Suora yhdysviiva 5">
            <a:extLst>
              <a:ext uri="{FF2B5EF4-FFF2-40B4-BE49-F238E27FC236}">
                <a16:creationId xmlns:a16="http://schemas.microsoft.com/office/drawing/2014/main" id="{83F933DE-9ADB-A7A4-56B5-9EC9F3343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3903" y="6030564"/>
            <a:ext cx="10965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2356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E995FE-29D7-24FC-6080-F62130D15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93269"/>
            <a:ext cx="5083934" cy="1143000"/>
          </a:xfrm>
        </p:spPr>
        <p:txBody>
          <a:bodyPr anchor="b">
            <a:noAutofit/>
          </a:bodyPr>
          <a:lstStyle>
            <a:lvl1pPr>
              <a:lnSpc>
                <a:spcPct val="114000"/>
              </a:lnSpc>
              <a:defRPr sz="3200">
                <a:solidFill>
                  <a:schemeClr val="accent6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BC24043-65EA-E607-FC45-2046A5D7D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083934" cy="3811588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0BEEE5E1-5A5F-D9CA-E06D-A4B613F393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68277" y="793063"/>
            <a:ext cx="5083935" cy="1143000"/>
          </a:xfrm>
        </p:spPr>
        <p:txBody>
          <a:bodyPr anchor="b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3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0" name="Tekstin paikkamerkki 3">
            <a:extLst>
              <a:ext uri="{FF2B5EF4-FFF2-40B4-BE49-F238E27FC236}">
                <a16:creationId xmlns:a16="http://schemas.microsoft.com/office/drawing/2014/main" id="{0B13DFC1-DBDD-7101-7C8B-519255A7E71B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268278" y="2057400"/>
            <a:ext cx="5083934" cy="3811588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E2C6DF5-DE36-1066-CE65-7D0F0A9DC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903" y="6273034"/>
            <a:ext cx="1476080" cy="32088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C66337EF-707A-D722-D09E-72F252207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28588" y="6040612"/>
            <a:ext cx="863411" cy="827435"/>
          </a:xfrm>
          <a:prstGeom prst="rect">
            <a:avLst/>
          </a:prstGeom>
        </p:spPr>
      </p:pic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C41BE813-D929-7C70-1676-25398FE03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3903" y="6030564"/>
            <a:ext cx="10965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851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ailu + alaotsik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E995FE-29D7-24FC-6080-F62130D15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93269"/>
            <a:ext cx="10512424" cy="766590"/>
          </a:xfrm>
        </p:spPr>
        <p:txBody>
          <a:bodyPr anchor="b">
            <a:noAutofit/>
          </a:bodyPr>
          <a:lstStyle>
            <a:lvl1pPr>
              <a:lnSpc>
                <a:spcPct val="114000"/>
              </a:lnSpc>
              <a:spcAft>
                <a:spcPts val="600"/>
              </a:spcAft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27DFB941-0471-51BB-F544-02B69B3595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8" y="1735044"/>
            <a:ext cx="10512425" cy="446088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buNone/>
              <a:defRPr sz="2400">
                <a:latin typeface="+mj-lt"/>
              </a:defRPr>
            </a:lvl1pPr>
            <a:lvl2pPr marL="457200" indent="0">
              <a:buNone/>
              <a:defRPr sz="2400">
                <a:latin typeface="+mj-lt"/>
              </a:defRPr>
            </a:lvl2pPr>
            <a:lvl3pPr marL="914400" indent="0">
              <a:buNone/>
              <a:defRPr sz="2400">
                <a:latin typeface="+mj-lt"/>
              </a:defRPr>
            </a:lvl3pPr>
            <a:lvl4pPr marL="1371600" indent="0">
              <a:buNone/>
              <a:defRPr sz="2400">
                <a:latin typeface="+mj-lt"/>
              </a:defRPr>
            </a:lvl4pPr>
            <a:lvl5pPr marL="1828800" indent="0">
              <a:buNone/>
              <a:defRPr sz="2400">
                <a:latin typeface="+mj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EF20DDFA-E173-7110-3D3B-9B6901EACB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8" y="2316212"/>
            <a:ext cx="5083175" cy="658297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800" b="1">
                <a:latin typeface="+mj-lt"/>
              </a:defRPr>
            </a:lvl4pPr>
            <a:lvl5pPr marL="1828800" indent="0">
              <a:buNone/>
              <a:defRPr sz="1800" b="1">
                <a:latin typeface="+mj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BC24043-65EA-E607-FC45-2046A5D7D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79375"/>
            <a:ext cx="5083934" cy="2789611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Tekstin paikkamerkki 5">
            <a:extLst>
              <a:ext uri="{FF2B5EF4-FFF2-40B4-BE49-F238E27FC236}">
                <a16:creationId xmlns:a16="http://schemas.microsoft.com/office/drawing/2014/main" id="{4BDDBFA8-4B46-3C84-16F9-CE5688B9F9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68278" y="2316211"/>
            <a:ext cx="5083175" cy="658297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800" b="1">
                <a:latin typeface="+mj-lt"/>
              </a:defRPr>
            </a:lvl4pPr>
            <a:lvl5pPr marL="1828800" indent="0">
              <a:buNone/>
              <a:defRPr sz="1800" b="1">
                <a:latin typeface="+mj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kstin paikkamerkki 3">
            <a:extLst>
              <a:ext uri="{FF2B5EF4-FFF2-40B4-BE49-F238E27FC236}">
                <a16:creationId xmlns:a16="http://schemas.microsoft.com/office/drawing/2014/main" id="{0B13DFC1-DBDD-7101-7C8B-519255A7E71B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268278" y="3079375"/>
            <a:ext cx="5083934" cy="2789611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FE45BD78-83F7-2611-5D82-9044CE089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903" y="6273034"/>
            <a:ext cx="1476080" cy="32088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ED4F1D0-04C5-8E4F-3A06-376D63D4B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28588" y="6040612"/>
            <a:ext cx="863411" cy="827435"/>
          </a:xfrm>
          <a:prstGeom prst="rect">
            <a:avLst/>
          </a:prstGeom>
        </p:spPr>
      </p:pic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4EF0EE80-FDE8-6F9E-ACDD-DD8A0B90D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63903" y="6030564"/>
            <a:ext cx="10965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646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84419E-91D5-88CD-F7A6-FE478D20F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Autofit/>
          </a:bodyPr>
          <a:lstStyle>
            <a:lvl1pPr>
              <a:lnSpc>
                <a:spcPct val="114000"/>
              </a:lnSpc>
              <a:spcAft>
                <a:spcPts val="600"/>
              </a:spcAft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EFE19A37-2023-3E7F-80A7-5A129565A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903" y="6273034"/>
            <a:ext cx="1476080" cy="32088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FF02E460-6FFF-600D-938F-82B2C8D39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28588" y="6040612"/>
            <a:ext cx="863411" cy="827435"/>
          </a:xfrm>
          <a:prstGeom prst="rect">
            <a:avLst/>
          </a:prstGeom>
        </p:spPr>
      </p:pic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07AF440F-BC25-69AA-E3B4-865B825D9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3903" y="6030564"/>
            <a:ext cx="10965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888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+ logo ja tausta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8A6817B5-50E1-54CD-0C6A-082897143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Otsikko 13">
            <a:extLst>
              <a:ext uri="{FF2B5EF4-FFF2-40B4-BE49-F238E27FC236}">
                <a16:creationId xmlns:a16="http://schemas.microsoft.com/office/drawing/2014/main" id="{878D9925-9F8C-C46C-C7FF-988C18F6A3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2065"/>
            <a:ext cx="8712200" cy="1325563"/>
          </a:xfrm>
        </p:spPr>
        <p:txBody>
          <a:bodyPr anchor="b">
            <a:noAutofit/>
          </a:bodyPr>
          <a:lstStyle>
            <a:lvl1pPr>
              <a:lnSpc>
                <a:spcPct val="114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B438E97E-DF4C-4ABD-7AFA-38E6D8259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3160" y="650716"/>
            <a:ext cx="1476080" cy="32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150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ot + tausta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8A6817B5-50E1-54CD-0C6A-082897143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Otsikko 13">
            <a:extLst>
              <a:ext uri="{FF2B5EF4-FFF2-40B4-BE49-F238E27FC236}">
                <a16:creationId xmlns:a16="http://schemas.microsoft.com/office/drawing/2014/main" id="{878D9925-9F8C-C46C-C7FF-988C18F6A3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2065"/>
            <a:ext cx="8712200" cy="1325563"/>
          </a:xfrm>
        </p:spPr>
        <p:txBody>
          <a:bodyPr anchor="b">
            <a:noAutofit/>
          </a:bodyPr>
          <a:lstStyle>
            <a:lvl1pPr>
              <a:lnSpc>
                <a:spcPct val="114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C83148B-E003-083D-03EC-8518261475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92915"/>
            <a:ext cx="9665290" cy="722313"/>
          </a:xfrm>
          <a:noFill/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5287681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ain otsikko+ logo ja tausta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878D9925-9F8C-C46C-C7FF-988C18F6A3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2065"/>
            <a:ext cx="8712200" cy="1325563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BC908042-67A1-9C6A-2DC1-79C84C4D6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33160" y="650716"/>
            <a:ext cx="1476080" cy="320887"/>
          </a:xfrm>
          <a:prstGeom prst="rect">
            <a:avLst/>
          </a:prstGeom>
        </p:spPr>
      </p:pic>
      <p:grpSp>
        <p:nvGrpSpPr>
          <p:cNvPr id="3" name="Ryhmä 2">
            <a:extLst>
              <a:ext uri="{FF2B5EF4-FFF2-40B4-BE49-F238E27FC236}">
                <a16:creationId xmlns:a16="http://schemas.microsoft.com/office/drawing/2014/main" id="{B766F8A9-0897-E006-BE55-737BD24DE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891" y="-11197"/>
            <a:ext cx="12231782" cy="6880393"/>
            <a:chOff x="-14475" y="-15085"/>
            <a:chExt cx="12231782" cy="6880393"/>
          </a:xfrm>
        </p:grpSpPr>
        <p:sp>
          <p:nvSpPr>
            <p:cNvPr id="4" name="Vapaamuotoinen: Muoto 3">
              <a:extLst>
                <a:ext uri="{FF2B5EF4-FFF2-40B4-BE49-F238E27FC236}">
                  <a16:creationId xmlns:a16="http://schemas.microsoft.com/office/drawing/2014/main" id="{2DCB8C76-1231-24DD-5F9C-5AA4A7317674}"/>
                </a:ext>
              </a:extLst>
            </p:cNvPr>
            <p:cNvSpPr/>
            <p:nvPr/>
          </p:nvSpPr>
          <p:spPr>
            <a:xfrm>
              <a:off x="-14475" y="-15085"/>
              <a:ext cx="6833732" cy="247196"/>
            </a:xfrm>
            <a:custGeom>
              <a:avLst/>
              <a:gdLst>
                <a:gd name="connsiteX0" fmla="*/ 6586537 w 6833732"/>
                <a:gd name="connsiteY0" fmla="*/ 0 h 247196"/>
                <a:gd name="connsiteX1" fmla="*/ 0 w 6833732"/>
                <a:gd name="connsiteY1" fmla="*/ 0 h 247196"/>
                <a:gd name="connsiteX2" fmla="*/ 247474 w 6833732"/>
                <a:gd name="connsiteY2" fmla="*/ 247196 h 247196"/>
                <a:gd name="connsiteX3" fmla="*/ 6833733 w 6833732"/>
                <a:gd name="connsiteY3" fmla="*/ 247196 h 247196"/>
                <a:gd name="connsiteX4" fmla="*/ 6586537 w 6833732"/>
                <a:gd name="connsiteY4" fmla="*/ 0 h 24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3732" h="247196">
                  <a:moveTo>
                    <a:pt x="6586537" y="0"/>
                  </a:moveTo>
                  <a:lnTo>
                    <a:pt x="0" y="0"/>
                  </a:lnTo>
                  <a:cubicBezTo>
                    <a:pt x="0" y="0"/>
                    <a:pt x="91379" y="91379"/>
                    <a:pt x="247474" y="247196"/>
                  </a:cubicBezTo>
                  <a:lnTo>
                    <a:pt x="6833733" y="247196"/>
                  </a:lnTo>
                  <a:lnTo>
                    <a:pt x="6586537" y="0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5" name="Vapaamuotoinen: Muoto 4">
              <a:extLst>
                <a:ext uri="{FF2B5EF4-FFF2-40B4-BE49-F238E27FC236}">
                  <a16:creationId xmlns:a16="http://schemas.microsoft.com/office/drawing/2014/main" id="{10134681-88F9-5866-E00C-977D631660B1}"/>
                </a:ext>
              </a:extLst>
            </p:cNvPr>
            <p:cNvSpPr/>
            <p:nvPr/>
          </p:nvSpPr>
          <p:spPr>
            <a:xfrm>
              <a:off x="5370797" y="6605058"/>
              <a:ext cx="6846509" cy="260250"/>
            </a:xfrm>
            <a:custGeom>
              <a:avLst/>
              <a:gdLst>
                <a:gd name="connsiteX0" fmla="*/ 259973 w 6846509"/>
                <a:gd name="connsiteY0" fmla="*/ 260251 h 260250"/>
                <a:gd name="connsiteX1" fmla="*/ 6846510 w 6846509"/>
                <a:gd name="connsiteY1" fmla="*/ 260251 h 260250"/>
                <a:gd name="connsiteX2" fmla="*/ 6586259 w 6846509"/>
                <a:gd name="connsiteY2" fmla="*/ 0 h 260250"/>
                <a:gd name="connsiteX3" fmla="*/ 0 w 6846509"/>
                <a:gd name="connsiteY3" fmla="*/ 0 h 260250"/>
                <a:gd name="connsiteX4" fmla="*/ 259973 w 6846509"/>
                <a:gd name="connsiteY4" fmla="*/ 260251 h 26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509" h="260250">
                  <a:moveTo>
                    <a:pt x="259973" y="260251"/>
                  </a:moveTo>
                  <a:lnTo>
                    <a:pt x="6846510" y="260251"/>
                  </a:lnTo>
                  <a:lnTo>
                    <a:pt x="6586259" y="0"/>
                  </a:lnTo>
                  <a:lnTo>
                    <a:pt x="0" y="0"/>
                  </a:lnTo>
                  <a:lnTo>
                    <a:pt x="259973" y="260251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CA8F45B8-CDA3-52C4-C135-92F3C5E56292}"/>
                </a:ext>
              </a:extLst>
            </p:cNvPr>
            <p:cNvSpPr/>
            <p:nvPr/>
          </p:nvSpPr>
          <p:spPr>
            <a:xfrm>
              <a:off x="-14475" y="1751119"/>
              <a:ext cx="1958129" cy="5114189"/>
            </a:xfrm>
            <a:custGeom>
              <a:avLst/>
              <a:gdLst>
                <a:gd name="connsiteX0" fmla="*/ 225810 w 1958129"/>
                <a:gd name="connsiteY0" fmla="*/ 0 h 5114189"/>
                <a:gd name="connsiteX1" fmla="*/ 0 w 1958129"/>
                <a:gd name="connsiteY1" fmla="*/ 225810 h 5114189"/>
                <a:gd name="connsiteX2" fmla="*/ 0 w 1958129"/>
                <a:gd name="connsiteY2" fmla="*/ 5114189 h 5114189"/>
                <a:gd name="connsiteX3" fmla="*/ 1698157 w 1958129"/>
                <a:gd name="connsiteY3" fmla="*/ 5114189 h 5114189"/>
                <a:gd name="connsiteX4" fmla="*/ 1958130 w 1958129"/>
                <a:gd name="connsiteY4" fmla="*/ 4853939 h 5114189"/>
                <a:gd name="connsiteX5" fmla="*/ 225810 w 1958129"/>
                <a:gd name="connsiteY5" fmla="*/ 4853939 h 5114189"/>
                <a:gd name="connsiteX6" fmla="*/ 225810 w 1958129"/>
                <a:gd name="connsiteY6" fmla="*/ 0 h 511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8129" h="5114189">
                  <a:moveTo>
                    <a:pt x="225810" y="0"/>
                  </a:moveTo>
                  <a:lnTo>
                    <a:pt x="0" y="225810"/>
                  </a:lnTo>
                  <a:lnTo>
                    <a:pt x="0" y="5114189"/>
                  </a:lnTo>
                  <a:lnTo>
                    <a:pt x="1698157" y="5114189"/>
                  </a:lnTo>
                  <a:lnTo>
                    <a:pt x="1958130" y="4853939"/>
                  </a:lnTo>
                  <a:lnTo>
                    <a:pt x="225810" y="4853939"/>
                  </a:lnTo>
                  <a:lnTo>
                    <a:pt x="225810" y="0"/>
                  </a:lnTo>
                  <a:close/>
                </a:path>
              </a:pathLst>
            </a:custGeom>
            <a:solidFill>
              <a:srgbClr val="F8C1C1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7" name="Vapaamuotoinen: Muoto 6">
              <a:extLst>
                <a:ext uri="{FF2B5EF4-FFF2-40B4-BE49-F238E27FC236}">
                  <a16:creationId xmlns:a16="http://schemas.microsoft.com/office/drawing/2014/main" id="{F5FC58F9-7D37-8305-7A62-340EF42047F6}"/>
                </a:ext>
              </a:extLst>
            </p:cNvPr>
            <p:cNvSpPr/>
            <p:nvPr/>
          </p:nvSpPr>
          <p:spPr>
            <a:xfrm>
              <a:off x="10239180" y="-15085"/>
              <a:ext cx="1978127" cy="5081692"/>
            </a:xfrm>
            <a:custGeom>
              <a:avLst/>
              <a:gdLst>
                <a:gd name="connsiteX0" fmla="*/ 1752318 w 1978127"/>
                <a:gd name="connsiteY0" fmla="*/ 5081415 h 5081692"/>
                <a:gd name="connsiteX1" fmla="*/ 1978128 w 1978127"/>
                <a:gd name="connsiteY1" fmla="*/ 4855606 h 5081692"/>
                <a:gd name="connsiteX2" fmla="*/ 1978128 w 1978127"/>
                <a:gd name="connsiteY2" fmla="*/ 0 h 5081692"/>
                <a:gd name="connsiteX3" fmla="*/ 247473 w 1978127"/>
                <a:gd name="connsiteY3" fmla="*/ 0 h 5081692"/>
                <a:gd name="connsiteX4" fmla="*/ 0 w 1978127"/>
                <a:gd name="connsiteY4" fmla="*/ 247474 h 5081692"/>
                <a:gd name="connsiteX5" fmla="*/ 1752318 w 1978127"/>
                <a:gd name="connsiteY5" fmla="*/ 247474 h 5081692"/>
                <a:gd name="connsiteX6" fmla="*/ 1752318 w 1978127"/>
                <a:gd name="connsiteY6" fmla="*/ 5081693 h 5081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8127" h="5081692">
                  <a:moveTo>
                    <a:pt x="1752318" y="5081415"/>
                  </a:moveTo>
                  <a:lnTo>
                    <a:pt x="1978128" y="4855606"/>
                  </a:lnTo>
                  <a:lnTo>
                    <a:pt x="1978128" y="0"/>
                  </a:lnTo>
                  <a:cubicBezTo>
                    <a:pt x="1978128" y="0"/>
                    <a:pt x="247473" y="0"/>
                    <a:pt x="247473" y="0"/>
                  </a:cubicBezTo>
                  <a:cubicBezTo>
                    <a:pt x="165816" y="81658"/>
                    <a:pt x="83047" y="164427"/>
                    <a:pt x="0" y="247474"/>
                  </a:cubicBezTo>
                  <a:lnTo>
                    <a:pt x="1752318" y="247474"/>
                  </a:lnTo>
                  <a:lnTo>
                    <a:pt x="1752318" y="5081693"/>
                  </a:lnTo>
                  <a:close/>
                </a:path>
              </a:pathLst>
            </a:custGeom>
            <a:solidFill>
              <a:srgbClr val="F8C1C1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7281664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ain otsikot + tausta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878D9925-9F8C-C46C-C7FF-988C18F6A3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2065"/>
            <a:ext cx="8712200" cy="1325563"/>
          </a:xfrm>
        </p:spPr>
        <p:txBody>
          <a:bodyPr anchor="b">
            <a:noAutofit/>
          </a:bodyPr>
          <a:lstStyle>
            <a:lvl1pPr>
              <a:lnSpc>
                <a:spcPct val="114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C83148B-E003-083D-03EC-8518261475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93850"/>
            <a:ext cx="9537700" cy="722313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B4C07E4D-3092-A95A-4CE0-365160120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891" y="-11197"/>
            <a:ext cx="12231782" cy="6880393"/>
            <a:chOff x="-14475" y="-15085"/>
            <a:chExt cx="12231782" cy="6880393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9C903E0E-FA69-5193-CC1D-52A0AEC38E61}"/>
                </a:ext>
              </a:extLst>
            </p:cNvPr>
            <p:cNvSpPr/>
            <p:nvPr/>
          </p:nvSpPr>
          <p:spPr>
            <a:xfrm>
              <a:off x="-14475" y="-15085"/>
              <a:ext cx="6833732" cy="247196"/>
            </a:xfrm>
            <a:custGeom>
              <a:avLst/>
              <a:gdLst>
                <a:gd name="connsiteX0" fmla="*/ 6586537 w 6833732"/>
                <a:gd name="connsiteY0" fmla="*/ 0 h 247196"/>
                <a:gd name="connsiteX1" fmla="*/ 0 w 6833732"/>
                <a:gd name="connsiteY1" fmla="*/ 0 h 247196"/>
                <a:gd name="connsiteX2" fmla="*/ 247474 w 6833732"/>
                <a:gd name="connsiteY2" fmla="*/ 247196 h 247196"/>
                <a:gd name="connsiteX3" fmla="*/ 6833733 w 6833732"/>
                <a:gd name="connsiteY3" fmla="*/ 247196 h 247196"/>
                <a:gd name="connsiteX4" fmla="*/ 6586537 w 6833732"/>
                <a:gd name="connsiteY4" fmla="*/ 0 h 24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3732" h="247196">
                  <a:moveTo>
                    <a:pt x="6586537" y="0"/>
                  </a:moveTo>
                  <a:lnTo>
                    <a:pt x="0" y="0"/>
                  </a:lnTo>
                  <a:cubicBezTo>
                    <a:pt x="0" y="0"/>
                    <a:pt x="91379" y="91379"/>
                    <a:pt x="247474" y="247196"/>
                  </a:cubicBezTo>
                  <a:lnTo>
                    <a:pt x="6833733" y="247196"/>
                  </a:lnTo>
                  <a:lnTo>
                    <a:pt x="6586537" y="0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7" name="Vapaamuotoinen: Muoto 6">
              <a:extLst>
                <a:ext uri="{FF2B5EF4-FFF2-40B4-BE49-F238E27FC236}">
                  <a16:creationId xmlns:a16="http://schemas.microsoft.com/office/drawing/2014/main" id="{1DD94DFD-9145-C952-3EEE-465B51D41907}"/>
                </a:ext>
              </a:extLst>
            </p:cNvPr>
            <p:cNvSpPr/>
            <p:nvPr/>
          </p:nvSpPr>
          <p:spPr>
            <a:xfrm>
              <a:off x="5370797" y="6605058"/>
              <a:ext cx="6846509" cy="260250"/>
            </a:xfrm>
            <a:custGeom>
              <a:avLst/>
              <a:gdLst>
                <a:gd name="connsiteX0" fmla="*/ 259973 w 6846509"/>
                <a:gd name="connsiteY0" fmla="*/ 260251 h 260250"/>
                <a:gd name="connsiteX1" fmla="*/ 6846510 w 6846509"/>
                <a:gd name="connsiteY1" fmla="*/ 260251 h 260250"/>
                <a:gd name="connsiteX2" fmla="*/ 6586259 w 6846509"/>
                <a:gd name="connsiteY2" fmla="*/ 0 h 260250"/>
                <a:gd name="connsiteX3" fmla="*/ 0 w 6846509"/>
                <a:gd name="connsiteY3" fmla="*/ 0 h 260250"/>
                <a:gd name="connsiteX4" fmla="*/ 259973 w 6846509"/>
                <a:gd name="connsiteY4" fmla="*/ 260251 h 26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509" h="260250">
                  <a:moveTo>
                    <a:pt x="259973" y="260251"/>
                  </a:moveTo>
                  <a:lnTo>
                    <a:pt x="6846510" y="260251"/>
                  </a:lnTo>
                  <a:lnTo>
                    <a:pt x="6586259" y="0"/>
                  </a:lnTo>
                  <a:lnTo>
                    <a:pt x="0" y="0"/>
                  </a:lnTo>
                  <a:lnTo>
                    <a:pt x="259973" y="260251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87FCAE21-E205-8BA6-D449-37478B8DB3BB}"/>
                </a:ext>
              </a:extLst>
            </p:cNvPr>
            <p:cNvSpPr/>
            <p:nvPr/>
          </p:nvSpPr>
          <p:spPr>
            <a:xfrm>
              <a:off x="-14475" y="1751119"/>
              <a:ext cx="1958129" cy="5114189"/>
            </a:xfrm>
            <a:custGeom>
              <a:avLst/>
              <a:gdLst>
                <a:gd name="connsiteX0" fmla="*/ 225810 w 1958129"/>
                <a:gd name="connsiteY0" fmla="*/ 0 h 5114189"/>
                <a:gd name="connsiteX1" fmla="*/ 0 w 1958129"/>
                <a:gd name="connsiteY1" fmla="*/ 225810 h 5114189"/>
                <a:gd name="connsiteX2" fmla="*/ 0 w 1958129"/>
                <a:gd name="connsiteY2" fmla="*/ 5114189 h 5114189"/>
                <a:gd name="connsiteX3" fmla="*/ 1698157 w 1958129"/>
                <a:gd name="connsiteY3" fmla="*/ 5114189 h 5114189"/>
                <a:gd name="connsiteX4" fmla="*/ 1958130 w 1958129"/>
                <a:gd name="connsiteY4" fmla="*/ 4853939 h 5114189"/>
                <a:gd name="connsiteX5" fmla="*/ 225810 w 1958129"/>
                <a:gd name="connsiteY5" fmla="*/ 4853939 h 5114189"/>
                <a:gd name="connsiteX6" fmla="*/ 225810 w 1958129"/>
                <a:gd name="connsiteY6" fmla="*/ 0 h 511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8129" h="5114189">
                  <a:moveTo>
                    <a:pt x="225810" y="0"/>
                  </a:moveTo>
                  <a:lnTo>
                    <a:pt x="0" y="225810"/>
                  </a:lnTo>
                  <a:lnTo>
                    <a:pt x="0" y="5114189"/>
                  </a:lnTo>
                  <a:lnTo>
                    <a:pt x="1698157" y="5114189"/>
                  </a:lnTo>
                  <a:lnTo>
                    <a:pt x="1958130" y="4853939"/>
                  </a:lnTo>
                  <a:lnTo>
                    <a:pt x="225810" y="4853939"/>
                  </a:lnTo>
                  <a:lnTo>
                    <a:pt x="225810" y="0"/>
                  </a:lnTo>
                  <a:close/>
                </a:path>
              </a:pathLst>
            </a:custGeom>
            <a:solidFill>
              <a:srgbClr val="F8C1C1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A24B6A09-6FE6-9BA6-6481-524AFA59F533}"/>
                </a:ext>
              </a:extLst>
            </p:cNvPr>
            <p:cNvSpPr/>
            <p:nvPr/>
          </p:nvSpPr>
          <p:spPr>
            <a:xfrm>
              <a:off x="10239180" y="-15085"/>
              <a:ext cx="1978127" cy="5081692"/>
            </a:xfrm>
            <a:custGeom>
              <a:avLst/>
              <a:gdLst>
                <a:gd name="connsiteX0" fmla="*/ 1752318 w 1978127"/>
                <a:gd name="connsiteY0" fmla="*/ 5081415 h 5081692"/>
                <a:gd name="connsiteX1" fmla="*/ 1978128 w 1978127"/>
                <a:gd name="connsiteY1" fmla="*/ 4855606 h 5081692"/>
                <a:gd name="connsiteX2" fmla="*/ 1978128 w 1978127"/>
                <a:gd name="connsiteY2" fmla="*/ 0 h 5081692"/>
                <a:gd name="connsiteX3" fmla="*/ 247473 w 1978127"/>
                <a:gd name="connsiteY3" fmla="*/ 0 h 5081692"/>
                <a:gd name="connsiteX4" fmla="*/ 0 w 1978127"/>
                <a:gd name="connsiteY4" fmla="*/ 247474 h 5081692"/>
                <a:gd name="connsiteX5" fmla="*/ 1752318 w 1978127"/>
                <a:gd name="connsiteY5" fmla="*/ 247474 h 5081692"/>
                <a:gd name="connsiteX6" fmla="*/ 1752318 w 1978127"/>
                <a:gd name="connsiteY6" fmla="*/ 5081693 h 5081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8127" h="5081692">
                  <a:moveTo>
                    <a:pt x="1752318" y="5081415"/>
                  </a:moveTo>
                  <a:lnTo>
                    <a:pt x="1978128" y="4855606"/>
                  </a:lnTo>
                  <a:lnTo>
                    <a:pt x="1978128" y="0"/>
                  </a:lnTo>
                  <a:cubicBezTo>
                    <a:pt x="1978128" y="0"/>
                    <a:pt x="247473" y="0"/>
                    <a:pt x="247473" y="0"/>
                  </a:cubicBezTo>
                  <a:cubicBezTo>
                    <a:pt x="165816" y="81658"/>
                    <a:pt x="83047" y="164427"/>
                    <a:pt x="0" y="247474"/>
                  </a:cubicBezTo>
                  <a:lnTo>
                    <a:pt x="1752318" y="247474"/>
                  </a:lnTo>
                  <a:lnTo>
                    <a:pt x="1752318" y="5081693"/>
                  </a:lnTo>
                  <a:close/>
                </a:path>
              </a:pathLst>
            </a:custGeom>
            <a:solidFill>
              <a:srgbClr val="F8C1C1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502281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Vain otsikko+ logo ja tausta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878D9925-9F8C-C46C-C7FF-988C18F6A3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2065"/>
            <a:ext cx="8712200" cy="1325563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BC908042-67A1-9C6A-2DC1-79C84C4D6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33160" y="650716"/>
            <a:ext cx="1476080" cy="320887"/>
          </a:xfrm>
          <a:prstGeom prst="rect">
            <a:avLst/>
          </a:prstGeom>
        </p:spPr>
      </p:pic>
      <p:grpSp>
        <p:nvGrpSpPr>
          <p:cNvPr id="4" name="Ryhmä 3">
            <a:extLst>
              <a:ext uri="{FF2B5EF4-FFF2-40B4-BE49-F238E27FC236}">
                <a16:creationId xmlns:a16="http://schemas.microsoft.com/office/drawing/2014/main" id="{FA1C7581-471C-229C-B9B6-B91F152F1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891" y="-11197"/>
            <a:ext cx="12231782" cy="6880393"/>
            <a:chOff x="-14475" y="-15085"/>
            <a:chExt cx="12231782" cy="6880393"/>
          </a:xfrm>
        </p:grpSpPr>
        <p:sp>
          <p:nvSpPr>
            <p:cNvPr id="5" name="Vapaamuotoinen: Muoto 4">
              <a:extLst>
                <a:ext uri="{FF2B5EF4-FFF2-40B4-BE49-F238E27FC236}">
                  <a16:creationId xmlns:a16="http://schemas.microsoft.com/office/drawing/2014/main" id="{45928AEC-6703-299F-FDCD-CF08A8A1B078}"/>
                </a:ext>
              </a:extLst>
            </p:cNvPr>
            <p:cNvSpPr/>
            <p:nvPr/>
          </p:nvSpPr>
          <p:spPr>
            <a:xfrm>
              <a:off x="-14475" y="-15085"/>
              <a:ext cx="6833732" cy="247196"/>
            </a:xfrm>
            <a:custGeom>
              <a:avLst/>
              <a:gdLst>
                <a:gd name="connsiteX0" fmla="*/ 6586537 w 6833732"/>
                <a:gd name="connsiteY0" fmla="*/ 0 h 247196"/>
                <a:gd name="connsiteX1" fmla="*/ 0 w 6833732"/>
                <a:gd name="connsiteY1" fmla="*/ 0 h 247196"/>
                <a:gd name="connsiteX2" fmla="*/ 247474 w 6833732"/>
                <a:gd name="connsiteY2" fmla="*/ 247196 h 247196"/>
                <a:gd name="connsiteX3" fmla="*/ 6833733 w 6833732"/>
                <a:gd name="connsiteY3" fmla="*/ 247196 h 247196"/>
                <a:gd name="connsiteX4" fmla="*/ 6586537 w 6833732"/>
                <a:gd name="connsiteY4" fmla="*/ 0 h 24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3732" h="247196">
                  <a:moveTo>
                    <a:pt x="6586537" y="0"/>
                  </a:moveTo>
                  <a:lnTo>
                    <a:pt x="0" y="0"/>
                  </a:lnTo>
                  <a:cubicBezTo>
                    <a:pt x="0" y="0"/>
                    <a:pt x="91379" y="91379"/>
                    <a:pt x="247474" y="247196"/>
                  </a:cubicBezTo>
                  <a:lnTo>
                    <a:pt x="6833733" y="247196"/>
                  </a:lnTo>
                  <a:lnTo>
                    <a:pt x="6586537" y="0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6D269A7C-E310-EF4E-365B-CD1642407E18}"/>
                </a:ext>
              </a:extLst>
            </p:cNvPr>
            <p:cNvSpPr/>
            <p:nvPr/>
          </p:nvSpPr>
          <p:spPr>
            <a:xfrm>
              <a:off x="5370797" y="6605058"/>
              <a:ext cx="6846509" cy="260250"/>
            </a:xfrm>
            <a:custGeom>
              <a:avLst/>
              <a:gdLst>
                <a:gd name="connsiteX0" fmla="*/ 259973 w 6846509"/>
                <a:gd name="connsiteY0" fmla="*/ 260251 h 260250"/>
                <a:gd name="connsiteX1" fmla="*/ 6846510 w 6846509"/>
                <a:gd name="connsiteY1" fmla="*/ 260251 h 260250"/>
                <a:gd name="connsiteX2" fmla="*/ 6586259 w 6846509"/>
                <a:gd name="connsiteY2" fmla="*/ 0 h 260250"/>
                <a:gd name="connsiteX3" fmla="*/ 0 w 6846509"/>
                <a:gd name="connsiteY3" fmla="*/ 0 h 260250"/>
                <a:gd name="connsiteX4" fmla="*/ 259973 w 6846509"/>
                <a:gd name="connsiteY4" fmla="*/ 260251 h 26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509" h="260250">
                  <a:moveTo>
                    <a:pt x="259973" y="260251"/>
                  </a:moveTo>
                  <a:lnTo>
                    <a:pt x="6846510" y="260251"/>
                  </a:lnTo>
                  <a:lnTo>
                    <a:pt x="6586259" y="0"/>
                  </a:lnTo>
                  <a:lnTo>
                    <a:pt x="0" y="0"/>
                  </a:lnTo>
                  <a:lnTo>
                    <a:pt x="259973" y="260251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7" name="Vapaamuotoinen: Muoto 6">
              <a:extLst>
                <a:ext uri="{FF2B5EF4-FFF2-40B4-BE49-F238E27FC236}">
                  <a16:creationId xmlns:a16="http://schemas.microsoft.com/office/drawing/2014/main" id="{915FA8BE-500D-3E4B-9A7E-0DE2B025BE1A}"/>
                </a:ext>
              </a:extLst>
            </p:cNvPr>
            <p:cNvSpPr/>
            <p:nvPr/>
          </p:nvSpPr>
          <p:spPr>
            <a:xfrm>
              <a:off x="-14475" y="1751119"/>
              <a:ext cx="1958129" cy="5114189"/>
            </a:xfrm>
            <a:custGeom>
              <a:avLst/>
              <a:gdLst>
                <a:gd name="connsiteX0" fmla="*/ 225810 w 1958129"/>
                <a:gd name="connsiteY0" fmla="*/ 0 h 5114189"/>
                <a:gd name="connsiteX1" fmla="*/ 0 w 1958129"/>
                <a:gd name="connsiteY1" fmla="*/ 225810 h 5114189"/>
                <a:gd name="connsiteX2" fmla="*/ 0 w 1958129"/>
                <a:gd name="connsiteY2" fmla="*/ 5114189 h 5114189"/>
                <a:gd name="connsiteX3" fmla="*/ 1698157 w 1958129"/>
                <a:gd name="connsiteY3" fmla="*/ 5114189 h 5114189"/>
                <a:gd name="connsiteX4" fmla="*/ 1958130 w 1958129"/>
                <a:gd name="connsiteY4" fmla="*/ 4853939 h 5114189"/>
                <a:gd name="connsiteX5" fmla="*/ 225810 w 1958129"/>
                <a:gd name="connsiteY5" fmla="*/ 4853939 h 5114189"/>
                <a:gd name="connsiteX6" fmla="*/ 225810 w 1958129"/>
                <a:gd name="connsiteY6" fmla="*/ 0 h 511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8129" h="5114189">
                  <a:moveTo>
                    <a:pt x="225810" y="0"/>
                  </a:moveTo>
                  <a:lnTo>
                    <a:pt x="0" y="225810"/>
                  </a:lnTo>
                  <a:lnTo>
                    <a:pt x="0" y="5114189"/>
                  </a:lnTo>
                  <a:lnTo>
                    <a:pt x="1698157" y="5114189"/>
                  </a:lnTo>
                  <a:lnTo>
                    <a:pt x="1958130" y="4853939"/>
                  </a:lnTo>
                  <a:lnTo>
                    <a:pt x="225810" y="4853939"/>
                  </a:lnTo>
                  <a:lnTo>
                    <a:pt x="225810" y="0"/>
                  </a:lnTo>
                  <a:close/>
                </a:path>
              </a:pathLst>
            </a:custGeom>
            <a:solidFill>
              <a:srgbClr val="98BAFF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720AE115-76D8-18A6-063F-2C8BABE148B0}"/>
                </a:ext>
              </a:extLst>
            </p:cNvPr>
            <p:cNvSpPr/>
            <p:nvPr/>
          </p:nvSpPr>
          <p:spPr>
            <a:xfrm>
              <a:off x="10239180" y="-15085"/>
              <a:ext cx="1978127" cy="5081692"/>
            </a:xfrm>
            <a:custGeom>
              <a:avLst/>
              <a:gdLst>
                <a:gd name="connsiteX0" fmla="*/ 1752318 w 1978127"/>
                <a:gd name="connsiteY0" fmla="*/ 5081415 h 5081692"/>
                <a:gd name="connsiteX1" fmla="*/ 1978128 w 1978127"/>
                <a:gd name="connsiteY1" fmla="*/ 4855606 h 5081692"/>
                <a:gd name="connsiteX2" fmla="*/ 1978128 w 1978127"/>
                <a:gd name="connsiteY2" fmla="*/ 0 h 5081692"/>
                <a:gd name="connsiteX3" fmla="*/ 247473 w 1978127"/>
                <a:gd name="connsiteY3" fmla="*/ 0 h 5081692"/>
                <a:gd name="connsiteX4" fmla="*/ 0 w 1978127"/>
                <a:gd name="connsiteY4" fmla="*/ 247474 h 5081692"/>
                <a:gd name="connsiteX5" fmla="*/ 1752318 w 1978127"/>
                <a:gd name="connsiteY5" fmla="*/ 247474 h 5081692"/>
                <a:gd name="connsiteX6" fmla="*/ 1752318 w 1978127"/>
                <a:gd name="connsiteY6" fmla="*/ 5081693 h 5081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8127" h="5081692">
                  <a:moveTo>
                    <a:pt x="1752318" y="5081415"/>
                  </a:moveTo>
                  <a:lnTo>
                    <a:pt x="1978128" y="4855606"/>
                  </a:lnTo>
                  <a:lnTo>
                    <a:pt x="1978128" y="0"/>
                  </a:lnTo>
                  <a:cubicBezTo>
                    <a:pt x="1978128" y="0"/>
                    <a:pt x="247473" y="0"/>
                    <a:pt x="247473" y="0"/>
                  </a:cubicBezTo>
                  <a:cubicBezTo>
                    <a:pt x="165816" y="81658"/>
                    <a:pt x="83047" y="164427"/>
                    <a:pt x="0" y="247474"/>
                  </a:cubicBezTo>
                  <a:lnTo>
                    <a:pt x="1752318" y="247474"/>
                  </a:lnTo>
                  <a:lnTo>
                    <a:pt x="1752318" y="5081693"/>
                  </a:lnTo>
                  <a:close/>
                </a:path>
              </a:pathLst>
            </a:custGeom>
            <a:solidFill>
              <a:srgbClr val="98BAFF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7126297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Vain otsikot + tausta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878D9925-9F8C-C46C-C7FF-988C18F6A3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2065"/>
            <a:ext cx="8712200" cy="1325563"/>
          </a:xfrm>
        </p:spPr>
        <p:txBody>
          <a:bodyPr anchor="b">
            <a:noAutofit/>
          </a:bodyPr>
          <a:lstStyle>
            <a:lvl1pPr>
              <a:lnSpc>
                <a:spcPct val="114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C83148B-E003-083D-03EC-8518261475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93850"/>
            <a:ext cx="9537700" cy="722313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3" name="Ryhmä 2">
            <a:extLst>
              <a:ext uri="{FF2B5EF4-FFF2-40B4-BE49-F238E27FC236}">
                <a16:creationId xmlns:a16="http://schemas.microsoft.com/office/drawing/2014/main" id="{DD8D9889-FF9D-666F-9C5F-F3A7368B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891" y="-11197"/>
            <a:ext cx="12231782" cy="6880393"/>
            <a:chOff x="-14475" y="-15085"/>
            <a:chExt cx="12231782" cy="6880393"/>
          </a:xfrm>
        </p:grpSpPr>
        <p:sp>
          <p:nvSpPr>
            <p:cNvPr id="4" name="Vapaamuotoinen: Muoto 3">
              <a:extLst>
                <a:ext uri="{FF2B5EF4-FFF2-40B4-BE49-F238E27FC236}">
                  <a16:creationId xmlns:a16="http://schemas.microsoft.com/office/drawing/2014/main" id="{8020745C-2D57-1002-A764-C208CD56E4BD}"/>
                </a:ext>
              </a:extLst>
            </p:cNvPr>
            <p:cNvSpPr/>
            <p:nvPr/>
          </p:nvSpPr>
          <p:spPr>
            <a:xfrm>
              <a:off x="-14475" y="-15085"/>
              <a:ext cx="6833732" cy="247196"/>
            </a:xfrm>
            <a:custGeom>
              <a:avLst/>
              <a:gdLst>
                <a:gd name="connsiteX0" fmla="*/ 6586537 w 6833732"/>
                <a:gd name="connsiteY0" fmla="*/ 0 h 247196"/>
                <a:gd name="connsiteX1" fmla="*/ 0 w 6833732"/>
                <a:gd name="connsiteY1" fmla="*/ 0 h 247196"/>
                <a:gd name="connsiteX2" fmla="*/ 247474 w 6833732"/>
                <a:gd name="connsiteY2" fmla="*/ 247196 h 247196"/>
                <a:gd name="connsiteX3" fmla="*/ 6833733 w 6833732"/>
                <a:gd name="connsiteY3" fmla="*/ 247196 h 247196"/>
                <a:gd name="connsiteX4" fmla="*/ 6586537 w 6833732"/>
                <a:gd name="connsiteY4" fmla="*/ 0 h 24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3732" h="247196">
                  <a:moveTo>
                    <a:pt x="6586537" y="0"/>
                  </a:moveTo>
                  <a:lnTo>
                    <a:pt x="0" y="0"/>
                  </a:lnTo>
                  <a:cubicBezTo>
                    <a:pt x="0" y="0"/>
                    <a:pt x="91379" y="91379"/>
                    <a:pt x="247474" y="247196"/>
                  </a:cubicBezTo>
                  <a:lnTo>
                    <a:pt x="6833733" y="247196"/>
                  </a:lnTo>
                  <a:lnTo>
                    <a:pt x="6586537" y="0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346DAAC9-D36E-92EE-B854-575F087CA873}"/>
                </a:ext>
              </a:extLst>
            </p:cNvPr>
            <p:cNvSpPr/>
            <p:nvPr/>
          </p:nvSpPr>
          <p:spPr>
            <a:xfrm>
              <a:off x="5370797" y="6605058"/>
              <a:ext cx="6846509" cy="260250"/>
            </a:xfrm>
            <a:custGeom>
              <a:avLst/>
              <a:gdLst>
                <a:gd name="connsiteX0" fmla="*/ 259973 w 6846509"/>
                <a:gd name="connsiteY0" fmla="*/ 260251 h 260250"/>
                <a:gd name="connsiteX1" fmla="*/ 6846510 w 6846509"/>
                <a:gd name="connsiteY1" fmla="*/ 260251 h 260250"/>
                <a:gd name="connsiteX2" fmla="*/ 6586259 w 6846509"/>
                <a:gd name="connsiteY2" fmla="*/ 0 h 260250"/>
                <a:gd name="connsiteX3" fmla="*/ 0 w 6846509"/>
                <a:gd name="connsiteY3" fmla="*/ 0 h 260250"/>
                <a:gd name="connsiteX4" fmla="*/ 259973 w 6846509"/>
                <a:gd name="connsiteY4" fmla="*/ 260251 h 26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509" h="260250">
                  <a:moveTo>
                    <a:pt x="259973" y="260251"/>
                  </a:moveTo>
                  <a:lnTo>
                    <a:pt x="6846510" y="260251"/>
                  </a:lnTo>
                  <a:lnTo>
                    <a:pt x="6586259" y="0"/>
                  </a:lnTo>
                  <a:lnTo>
                    <a:pt x="0" y="0"/>
                  </a:lnTo>
                  <a:lnTo>
                    <a:pt x="259973" y="260251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7" name="Vapaamuotoinen: Muoto 6">
              <a:extLst>
                <a:ext uri="{FF2B5EF4-FFF2-40B4-BE49-F238E27FC236}">
                  <a16:creationId xmlns:a16="http://schemas.microsoft.com/office/drawing/2014/main" id="{CFD10D61-7B34-EEAE-E295-F2381DD6779A}"/>
                </a:ext>
              </a:extLst>
            </p:cNvPr>
            <p:cNvSpPr/>
            <p:nvPr/>
          </p:nvSpPr>
          <p:spPr>
            <a:xfrm>
              <a:off x="-14475" y="1751119"/>
              <a:ext cx="1958129" cy="5114189"/>
            </a:xfrm>
            <a:custGeom>
              <a:avLst/>
              <a:gdLst>
                <a:gd name="connsiteX0" fmla="*/ 225810 w 1958129"/>
                <a:gd name="connsiteY0" fmla="*/ 0 h 5114189"/>
                <a:gd name="connsiteX1" fmla="*/ 0 w 1958129"/>
                <a:gd name="connsiteY1" fmla="*/ 225810 h 5114189"/>
                <a:gd name="connsiteX2" fmla="*/ 0 w 1958129"/>
                <a:gd name="connsiteY2" fmla="*/ 5114189 h 5114189"/>
                <a:gd name="connsiteX3" fmla="*/ 1698157 w 1958129"/>
                <a:gd name="connsiteY3" fmla="*/ 5114189 h 5114189"/>
                <a:gd name="connsiteX4" fmla="*/ 1958130 w 1958129"/>
                <a:gd name="connsiteY4" fmla="*/ 4853939 h 5114189"/>
                <a:gd name="connsiteX5" fmla="*/ 225810 w 1958129"/>
                <a:gd name="connsiteY5" fmla="*/ 4853939 h 5114189"/>
                <a:gd name="connsiteX6" fmla="*/ 225810 w 1958129"/>
                <a:gd name="connsiteY6" fmla="*/ 0 h 511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8129" h="5114189">
                  <a:moveTo>
                    <a:pt x="225810" y="0"/>
                  </a:moveTo>
                  <a:lnTo>
                    <a:pt x="0" y="225810"/>
                  </a:lnTo>
                  <a:lnTo>
                    <a:pt x="0" y="5114189"/>
                  </a:lnTo>
                  <a:lnTo>
                    <a:pt x="1698157" y="5114189"/>
                  </a:lnTo>
                  <a:lnTo>
                    <a:pt x="1958130" y="4853939"/>
                  </a:lnTo>
                  <a:lnTo>
                    <a:pt x="225810" y="4853939"/>
                  </a:lnTo>
                  <a:lnTo>
                    <a:pt x="225810" y="0"/>
                  </a:lnTo>
                  <a:close/>
                </a:path>
              </a:pathLst>
            </a:custGeom>
            <a:solidFill>
              <a:srgbClr val="98BAFF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20177E44-89DB-4593-088E-D5D7436A9CAE}"/>
                </a:ext>
              </a:extLst>
            </p:cNvPr>
            <p:cNvSpPr/>
            <p:nvPr/>
          </p:nvSpPr>
          <p:spPr>
            <a:xfrm>
              <a:off x="10239180" y="-15085"/>
              <a:ext cx="1978127" cy="5081692"/>
            </a:xfrm>
            <a:custGeom>
              <a:avLst/>
              <a:gdLst>
                <a:gd name="connsiteX0" fmla="*/ 1752318 w 1978127"/>
                <a:gd name="connsiteY0" fmla="*/ 5081415 h 5081692"/>
                <a:gd name="connsiteX1" fmla="*/ 1978128 w 1978127"/>
                <a:gd name="connsiteY1" fmla="*/ 4855606 h 5081692"/>
                <a:gd name="connsiteX2" fmla="*/ 1978128 w 1978127"/>
                <a:gd name="connsiteY2" fmla="*/ 0 h 5081692"/>
                <a:gd name="connsiteX3" fmla="*/ 247473 w 1978127"/>
                <a:gd name="connsiteY3" fmla="*/ 0 h 5081692"/>
                <a:gd name="connsiteX4" fmla="*/ 0 w 1978127"/>
                <a:gd name="connsiteY4" fmla="*/ 247474 h 5081692"/>
                <a:gd name="connsiteX5" fmla="*/ 1752318 w 1978127"/>
                <a:gd name="connsiteY5" fmla="*/ 247474 h 5081692"/>
                <a:gd name="connsiteX6" fmla="*/ 1752318 w 1978127"/>
                <a:gd name="connsiteY6" fmla="*/ 5081693 h 5081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8127" h="5081692">
                  <a:moveTo>
                    <a:pt x="1752318" y="5081415"/>
                  </a:moveTo>
                  <a:lnTo>
                    <a:pt x="1978128" y="4855606"/>
                  </a:lnTo>
                  <a:lnTo>
                    <a:pt x="1978128" y="0"/>
                  </a:lnTo>
                  <a:cubicBezTo>
                    <a:pt x="1978128" y="0"/>
                    <a:pt x="247473" y="0"/>
                    <a:pt x="247473" y="0"/>
                  </a:cubicBezTo>
                  <a:cubicBezTo>
                    <a:pt x="165816" y="81658"/>
                    <a:pt x="83047" y="164427"/>
                    <a:pt x="0" y="247474"/>
                  </a:cubicBezTo>
                  <a:lnTo>
                    <a:pt x="1752318" y="247474"/>
                  </a:lnTo>
                  <a:lnTo>
                    <a:pt x="1752318" y="5081693"/>
                  </a:lnTo>
                  <a:close/>
                </a:path>
              </a:pathLst>
            </a:custGeom>
            <a:solidFill>
              <a:srgbClr val="98BAFF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834699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Vain otsikko+ logo ja tausta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878D9925-9F8C-C46C-C7FF-988C18F6A3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2065"/>
            <a:ext cx="8712200" cy="1325563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BC908042-67A1-9C6A-2DC1-79C84C4D6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33160" y="650716"/>
            <a:ext cx="1476080" cy="320887"/>
          </a:xfrm>
          <a:prstGeom prst="rect">
            <a:avLst/>
          </a:prstGeom>
        </p:spPr>
      </p:pic>
      <p:grpSp>
        <p:nvGrpSpPr>
          <p:cNvPr id="3" name="Ryhmä 2">
            <a:extLst>
              <a:ext uri="{FF2B5EF4-FFF2-40B4-BE49-F238E27FC236}">
                <a16:creationId xmlns:a16="http://schemas.microsoft.com/office/drawing/2014/main" id="{1CDF88C6-7017-87EC-FF78-8116B0C7F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891" y="-11197"/>
            <a:ext cx="12231782" cy="6880393"/>
            <a:chOff x="-14475" y="-15085"/>
            <a:chExt cx="12231782" cy="6880393"/>
          </a:xfrm>
        </p:grpSpPr>
        <p:sp>
          <p:nvSpPr>
            <p:cNvPr id="4" name="Vapaamuotoinen: Muoto 3">
              <a:extLst>
                <a:ext uri="{FF2B5EF4-FFF2-40B4-BE49-F238E27FC236}">
                  <a16:creationId xmlns:a16="http://schemas.microsoft.com/office/drawing/2014/main" id="{22AEBB63-0B40-2A29-2FE0-0088E61D7B7E}"/>
                </a:ext>
              </a:extLst>
            </p:cNvPr>
            <p:cNvSpPr/>
            <p:nvPr/>
          </p:nvSpPr>
          <p:spPr>
            <a:xfrm>
              <a:off x="-14475" y="-15085"/>
              <a:ext cx="6833732" cy="247196"/>
            </a:xfrm>
            <a:custGeom>
              <a:avLst/>
              <a:gdLst>
                <a:gd name="connsiteX0" fmla="*/ 6586537 w 6833732"/>
                <a:gd name="connsiteY0" fmla="*/ 0 h 247196"/>
                <a:gd name="connsiteX1" fmla="*/ 0 w 6833732"/>
                <a:gd name="connsiteY1" fmla="*/ 0 h 247196"/>
                <a:gd name="connsiteX2" fmla="*/ 247474 w 6833732"/>
                <a:gd name="connsiteY2" fmla="*/ 247196 h 247196"/>
                <a:gd name="connsiteX3" fmla="*/ 6833733 w 6833732"/>
                <a:gd name="connsiteY3" fmla="*/ 247196 h 247196"/>
                <a:gd name="connsiteX4" fmla="*/ 6586537 w 6833732"/>
                <a:gd name="connsiteY4" fmla="*/ 0 h 24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3732" h="247196">
                  <a:moveTo>
                    <a:pt x="6586537" y="0"/>
                  </a:moveTo>
                  <a:lnTo>
                    <a:pt x="0" y="0"/>
                  </a:lnTo>
                  <a:cubicBezTo>
                    <a:pt x="0" y="0"/>
                    <a:pt x="91379" y="91379"/>
                    <a:pt x="247474" y="247196"/>
                  </a:cubicBezTo>
                  <a:lnTo>
                    <a:pt x="6833733" y="247196"/>
                  </a:lnTo>
                  <a:lnTo>
                    <a:pt x="6586537" y="0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5" name="Vapaamuotoinen: Muoto 4">
              <a:extLst>
                <a:ext uri="{FF2B5EF4-FFF2-40B4-BE49-F238E27FC236}">
                  <a16:creationId xmlns:a16="http://schemas.microsoft.com/office/drawing/2014/main" id="{DDC3AC86-53A7-FBF5-AED2-F2D6FA426E96}"/>
                </a:ext>
              </a:extLst>
            </p:cNvPr>
            <p:cNvSpPr/>
            <p:nvPr/>
          </p:nvSpPr>
          <p:spPr>
            <a:xfrm>
              <a:off x="5370797" y="6605058"/>
              <a:ext cx="6846509" cy="260250"/>
            </a:xfrm>
            <a:custGeom>
              <a:avLst/>
              <a:gdLst>
                <a:gd name="connsiteX0" fmla="*/ 259973 w 6846509"/>
                <a:gd name="connsiteY0" fmla="*/ 260251 h 260250"/>
                <a:gd name="connsiteX1" fmla="*/ 6846510 w 6846509"/>
                <a:gd name="connsiteY1" fmla="*/ 260251 h 260250"/>
                <a:gd name="connsiteX2" fmla="*/ 6586259 w 6846509"/>
                <a:gd name="connsiteY2" fmla="*/ 0 h 260250"/>
                <a:gd name="connsiteX3" fmla="*/ 0 w 6846509"/>
                <a:gd name="connsiteY3" fmla="*/ 0 h 260250"/>
                <a:gd name="connsiteX4" fmla="*/ 259973 w 6846509"/>
                <a:gd name="connsiteY4" fmla="*/ 260251 h 26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509" h="260250">
                  <a:moveTo>
                    <a:pt x="259973" y="260251"/>
                  </a:moveTo>
                  <a:lnTo>
                    <a:pt x="6846510" y="260251"/>
                  </a:lnTo>
                  <a:lnTo>
                    <a:pt x="6586259" y="0"/>
                  </a:lnTo>
                  <a:lnTo>
                    <a:pt x="0" y="0"/>
                  </a:lnTo>
                  <a:lnTo>
                    <a:pt x="259973" y="260251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70FFDBCF-198C-65F3-5039-B8C40F865B0B}"/>
                </a:ext>
              </a:extLst>
            </p:cNvPr>
            <p:cNvSpPr/>
            <p:nvPr/>
          </p:nvSpPr>
          <p:spPr>
            <a:xfrm>
              <a:off x="-14475" y="1751119"/>
              <a:ext cx="1958129" cy="5114189"/>
            </a:xfrm>
            <a:custGeom>
              <a:avLst/>
              <a:gdLst>
                <a:gd name="connsiteX0" fmla="*/ 225810 w 1958129"/>
                <a:gd name="connsiteY0" fmla="*/ 0 h 5114189"/>
                <a:gd name="connsiteX1" fmla="*/ 0 w 1958129"/>
                <a:gd name="connsiteY1" fmla="*/ 225810 h 5114189"/>
                <a:gd name="connsiteX2" fmla="*/ 0 w 1958129"/>
                <a:gd name="connsiteY2" fmla="*/ 5114189 h 5114189"/>
                <a:gd name="connsiteX3" fmla="*/ 1698157 w 1958129"/>
                <a:gd name="connsiteY3" fmla="*/ 5114189 h 5114189"/>
                <a:gd name="connsiteX4" fmla="*/ 1958130 w 1958129"/>
                <a:gd name="connsiteY4" fmla="*/ 4853939 h 5114189"/>
                <a:gd name="connsiteX5" fmla="*/ 225810 w 1958129"/>
                <a:gd name="connsiteY5" fmla="*/ 4853939 h 5114189"/>
                <a:gd name="connsiteX6" fmla="*/ 225810 w 1958129"/>
                <a:gd name="connsiteY6" fmla="*/ 0 h 511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8129" h="5114189">
                  <a:moveTo>
                    <a:pt x="225810" y="0"/>
                  </a:moveTo>
                  <a:lnTo>
                    <a:pt x="0" y="225810"/>
                  </a:lnTo>
                  <a:lnTo>
                    <a:pt x="0" y="5114189"/>
                  </a:lnTo>
                  <a:lnTo>
                    <a:pt x="1698157" y="5114189"/>
                  </a:lnTo>
                  <a:lnTo>
                    <a:pt x="1958130" y="4853939"/>
                  </a:lnTo>
                  <a:lnTo>
                    <a:pt x="225810" y="4853939"/>
                  </a:lnTo>
                  <a:lnTo>
                    <a:pt x="225810" y="0"/>
                  </a:lnTo>
                  <a:close/>
                </a:path>
              </a:pathLst>
            </a:custGeom>
            <a:solidFill>
              <a:schemeClr val="accent4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7" name="Vapaamuotoinen: Muoto 6">
              <a:extLst>
                <a:ext uri="{FF2B5EF4-FFF2-40B4-BE49-F238E27FC236}">
                  <a16:creationId xmlns:a16="http://schemas.microsoft.com/office/drawing/2014/main" id="{6172A77D-8CD4-7C96-1BE3-CC1D0927C35D}"/>
                </a:ext>
              </a:extLst>
            </p:cNvPr>
            <p:cNvSpPr/>
            <p:nvPr/>
          </p:nvSpPr>
          <p:spPr>
            <a:xfrm>
              <a:off x="10239180" y="-15085"/>
              <a:ext cx="1978127" cy="5081692"/>
            </a:xfrm>
            <a:custGeom>
              <a:avLst/>
              <a:gdLst>
                <a:gd name="connsiteX0" fmla="*/ 1752318 w 1978127"/>
                <a:gd name="connsiteY0" fmla="*/ 5081415 h 5081692"/>
                <a:gd name="connsiteX1" fmla="*/ 1978128 w 1978127"/>
                <a:gd name="connsiteY1" fmla="*/ 4855606 h 5081692"/>
                <a:gd name="connsiteX2" fmla="*/ 1978128 w 1978127"/>
                <a:gd name="connsiteY2" fmla="*/ 0 h 5081692"/>
                <a:gd name="connsiteX3" fmla="*/ 247473 w 1978127"/>
                <a:gd name="connsiteY3" fmla="*/ 0 h 5081692"/>
                <a:gd name="connsiteX4" fmla="*/ 0 w 1978127"/>
                <a:gd name="connsiteY4" fmla="*/ 247474 h 5081692"/>
                <a:gd name="connsiteX5" fmla="*/ 1752318 w 1978127"/>
                <a:gd name="connsiteY5" fmla="*/ 247474 h 5081692"/>
                <a:gd name="connsiteX6" fmla="*/ 1752318 w 1978127"/>
                <a:gd name="connsiteY6" fmla="*/ 5081693 h 5081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8127" h="5081692">
                  <a:moveTo>
                    <a:pt x="1752318" y="5081415"/>
                  </a:moveTo>
                  <a:lnTo>
                    <a:pt x="1978128" y="4855606"/>
                  </a:lnTo>
                  <a:lnTo>
                    <a:pt x="1978128" y="0"/>
                  </a:lnTo>
                  <a:cubicBezTo>
                    <a:pt x="1978128" y="0"/>
                    <a:pt x="247473" y="0"/>
                    <a:pt x="247473" y="0"/>
                  </a:cubicBezTo>
                  <a:cubicBezTo>
                    <a:pt x="165816" y="81658"/>
                    <a:pt x="83047" y="164427"/>
                    <a:pt x="0" y="247474"/>
                  </a:cubicBezTo>
                  <a:lnTo>
                    <a:pt x="1752318" y="247474"/>
                  </a:lnTo>
                  <a:lnTo>
                    <a:pt x="1752318" y="5081693"/>
                  </a:lnTo>
                  <a:close/>
                </a:path>
              </a:pathLst>
            </a:custGeom>
            <a:solidFill>
              <a:schemeClr val="accent4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5402076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Vain otsikot + tausta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878D9925-9F8C-C46C-C7FF-988C18F6A3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2065"/>
            <a:ext cx="8712200" cy="1325563"/>
          </a:xfrm>
        </p:spPr>
        <p:txBody>
          <a:bodyPr anchor="b">
            <a:noAutofit/>
          </a:bodyPr>
          <a:lstStyle>
            <a:lvl1pPr>
              <a:lnSpc>
                <a:spcPct val="114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C83148B-E003-083D-03EC-8518261475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93850"/>
            <a:ext cx="9537700" cy="722313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3" name="Ryhmä 2">
            <a:extLst>
              <a:ext uri="{FF2B5EF4-FFF2-40B4-BE49-F238E27FC236}">
                <a16:creationId xmlns:a16="http://schemas.microsoft.com/office/drawing/2014/main" id="{496B938D-89C3-9B03-36AD-9D6C9E8EE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891" y="-11197"/>
            <a:ext cx="12231782" cy="6880393"/>
            <a:chOff x="-14475" y="-15085"/>
            <a:chExt cx="12231782" cy="6880393"/>
          </a:xfrm>
        </p:grpSpPr>
        <p:sp>
          <p:nvSpPr>
            <p:cNvPr id="4" name="Vapaamuotoinen: Muoto 3">
              <a:extLst>
                <a:ext uri="{FF2B5EF4-FFF2-40B4-BE49-F238E27FC236}">
                  <a16:creationId xmlns:a16="http://schemas.microsoft.com/office/drawing/2014/main" id="{10AC7162-F9E2-DB98-1C67-48D027143982}"/>
                </a:ext>
              </a:extLst>
            </p:cNvPr>
            <p:cNvSpPr/>
            <p:nvPr/>
          </p:nvSpPr>
          <p:spPr>
            <a:xfrm>
              <a:off x="-14475" y="-15085"/>
              <a:ext cx="6833732" cy="247196"/>
            </a:xfrm>
            <a:custGeom>
              <a:avLst/>
              <a:gdLst>
                <a:gd name="connsiteX0" fmla="*/ 6586537 w 6833732"/>
                <a:gd name="connsiteY0" fmla="*/ 0 h 247196"/>
                <a:gd name="connsiteX1" fmla="*/ 0 w 6833732"/>
                <a:gd name="connsiteY1" fmla="*/ 0 h 247196"/>
                <a:gd name="connsiteX2" fmla="*/ 247474 w 6833732"/>
                <a:gd name="connsiteY2" fmla="*/ 247196 h 247196"/>
                <a:gd name="connsiteX3" fmla="*/ 6833733 w 6833732"/>
                <a:gd name="connsiteY3" fmla="*/ 247196 h 247196"/>
                <a:gd name="connsiteX4" fmla="*/ 6586537 w 6833732"/>
                <a:gd name="connsiteY4" fmla="*/ 0 h 24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3732" h="247196">
                  <a:moveTo>
                    <a:pt x="6586537" y="0"/>
                  </a:moveTo>
                  <a:lnTo>
                    <a:pt x="0" y="0"/>
                  </a:lnTo>
                  <a:cubicBezTo>
                    <a:pt x="0" y="0"/>
                    <a:pt x="91379" y="91379"/>
                    <a:pt x="247474" y="247196"/>
                  </a:cubicBezTo>
                  <a:lnTo>
                    <a:pt x="6833733" y="247196"/>
                  </a:lnTo>
                  <a:lnTo>
                    <a:pt x="6586537" y="0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E36EC0F8-5BC7-7842-9E86-F4D4A6FEBF3B}"/>
                </a:ext>
              </a:extLst>
            </p:cNvPr>
            <p:cNvSpPr/>
            <p:nvPr/>
          </p:nvSpPr>
          <p:spPr>
            <a:xfrm>
              <a:off x="5370797" y="6605058"/>
              <a:ext cx="6846509" cy="260250"/>
            </a:xfrm>
            <a:custGeom>
              <a:avLst/>
              <a:gdLst>
                <a:gd name="connsiteX0" fmla="*/ 259973 w 6846509"/>
                <a:gd name="connsiteY0" fmla="*/ 260251 h 260250"/>
                <a:gd name="connsiteX1" fmla="*/ 6846510 w 6846509"/>
                <a:gd name="connsiteY1" fmla="*/ 260251 h 260250"/>
                <a:gd name="connsiteX2" fmla="*/ 6586259 w 6846509"/>
                <a:gd name="connsiteY2" fmla="*/ 0 h 260250"/>
                <a:gd name="connsiteX3" fmla="*/ 0 w 6846509"/>
                <a:gd name="connsiteY3" fmla="*/ 0 h 260250"/>
                <a:gd name="connsiteX4" fmla="*/ 259973 w 6846509"/>
                <a:gd name="connsiteY4" fmla="*/ 260251 h 26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509" h="260250">
                  <a:moveTo>
                    <a:pt x="259973" y="260251"/>
                  </a:moveTo>
                  <a:lnTo>
                    <a:pt x="6846510" y="260251"/>
                  </a:lnTo>
                  <a:lnTo>
                    <a:pt x="6586259" y="0"/>
                  </a:lnTo>
                  <a:lnTo>
                    <a:pt x="0" y="0"/>
                  </a:lnTo>
                  <a:lnTo>
                    <a:pt x="259973" y="260251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7" name="Vapaamuotoinen: Muoto 6">
              <a:extLst>
                <a:ext uri="{FF2B5EF4-FFF2-40B4-BE49-F238E27FC236}">
                  <a16:creationId xmlns:a16="http://schemas.microsoft.com/office/drawing/2014/main" id="{2D5A532C-FFE8-C12F-4B44-A8C2F45B9062}"/>
                </a:ext>
              </a:extLst>
            </p:cNvPr>
            <p:cNvSpPr/>
            <p:nvPr/>
          </p:nvSpPr>
          <p:spPr>
            <a:xfrm>
              <a:off x="-14475" y="1751119"/>
              <a:ext cx="1958129" cy="5114189"/>
            </a:xfrm>
            <a:custGeom>
              <a:avLst/>
              <a:gdLst>
                <a:gd name="connsiteX0" fmla="*/ 225810 w 1958129"/>
                <a:gd name="connsiteY0" fmla="*/ 0 h 5114189"/>
                <a:gd name="connsiteX1" fmla="*/ 0 w 1958129"/>
                <a:gd name="connsiteY1" fmla="*/ 225810 h 5114189"/>
                <a:gd name="connsiteX2" fmla="*/ 0 w 1958129"/>
                <a:gd name="connsiteY2" fmla="*/ 5114189 h 5114189"/>
                <a:gd name="connsiteX3" fmla="*/ 1698157 w 1958129"/>
                <a:gd name="connsiteY3" fmla="*/ 5114189 h 5114189"/>
                <a:gd name="connsiteX4" fmla="*/ 1958130 w 1958129"/>
                <a:gd name="connsiteY4" fmla="*/ 4853939 h 5114189"/>
                <a:gd name="connsiteX5" fmla="*/ 225810 w 1958129"/>
                <a:gd name="connsiteY5" fmla="*/ 4853939 h 5114189"/>
                <a:gd name="connsiteX6" fmla="*/ 225810 w 1958129"/>
                <a:gd name="connsiteY6" fmla="*/ 0 h 511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8129" h="5114189">
                  <a:moveTo>
                    <a:pt x="225810" y="0"/>
                  </a:moveTo>
                  <a:lnTo>
                    <a:pt x="0" y="225810"/>
                  </a:lnTo>
                  <a:lnTo>
                    <a:pt x="0" y="5114189"/>
                  </a:lnTo>
                  <a:lnTo>
                    <a:pt x="1698157" y="5114189"/>
                  </a:lnTo>
                  <a:lnTo>
                    <a:pt x="1958130" y="4853939"/>
                  </a:lnTo>
                  <a:lnTo>
                    <a:pt x="225810" y="4853939"/>
                  </a:lnTo>
                  <a:lnTo>
                    <a:pt x="225810" y="0"/>
                  </a:lnTo>
                  <a:close/>
                </a:path>
              </a:pathLst>
            </a:custGeom>
            <a:solidFill>
              <a:schemeClr val="accent4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F6D3FB39-84AE-4747-FEC8-C155C0432456}"/>
                </a:ext>
              </a:extLst>
            </p:cNvPr>
            <p:cNvSpPr/>
            <p:nvPr/>
          </p:nvSpPr>
          <p:spPr>
            <a:xfrm>
              <a:off x="10239180" y="-15085"/>
              <a:ext cx="1978127" cy="5081692"/>
            </a:xfrm>
            <a:custGeom>
              <a:avLst/>
              <a:gdLst>
                <a:gd name="connsiteX0" fmla="*/ 1752318 w 1978127"/>
                <a:gd name="connsiteY0" fmla="*/ 5081415 h 5081692"/>
                <a:gd name="connsiteX1" fmla="*/ 1978128 w 1978127"/>
                <a:gd name="connsiteY1" fmla="*/ 4855606 h 5081692"/>
                <a:gd name="connsiteX2" fmla="*/ 1978128 w 1978127"/>
                <a:gd name="connsiteY2" fmla="*/ 0 h 5081692"/>
                <a:gd name="connsiteX3" fmla="*/ 247473 w 1978127"/>
                <a:gd name="connsiteY3" fmla="*/ 0 h 5081692"/>
                <a:gd name="connsiteX4" fmla="*/ 0 w 1978127"/>
                <a:gd name="connsiteY4" fmla="*/ 247474 h 5081692"/>
                <a:gd name="connsiteX5" fmla="*/ 1752318 w 1978127"/>
                <a:gd name="connsiteY5" fmla="*/ 247474 h 5081692"/>
                <a:gd name="connsiteX6" fmla="*/ 1752318 w 1978127"/>
                <a:gd name="connsiteY6" fmla="*/ 5081693 h 5081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8127" h="5081692">
                  <a:moveTo>
                    <a:pt x="1752318" y="5081415"/>
                  </a:moveTo>
                  <a:lnTo>
                    <a:pt x="1978128" y="4855606"/>
                  </a:lnTo>
                  <a:lnTo>
                    <a:pt x="1978128" y="0"/>
                  </a:lnTo>
                  <a:cubicBezTo>
                    <a:pt x="1978128" y="0"/>
                    <a:pt x="247473" y="0"/>
                    <a:pt x="247473" y="0"/>
                  </a:cubicBezTo>
                  <a:cubicBezTo>
                    <a:pt x="165816" y="81658"/>
                    <a:pt x="83047" y="164427"/>
                    <a:pt x="0" y="247474"/>
                  </a:cubicBezTo>
                  <a:lnTo>
                    <a:pt x="1752318" y="247474"/>
                  </a:lnTo>
                  <a:lnTo>
                    <a:pt x="1752318" y="5081693"/>
                  </a:lnTo>
                  <a:close/>
                </a:path>
              </a:pathLst>
            </a:custGeom>
            <a:solidFill>
              <a:schemeClr val="accent4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8644058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ain otsikko+ logo ja tausta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878D9925-9F8C-C46C-C7FF-988C18F6A3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2065"/>
            <a:ext cx="8712200" cy="1325563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BC908042-67A1-9C6A-2DC1-79C84C4D6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33160" y="650716"/>
            <a:ext cx="1476080" cy="320887"/>
          </a:xfrm>
          <a:prstGeom prst="rect">
            <a:avLst/>
          </a:prstGeom>
        </p:spPr>
      </p:pic>
      <p:grpSp>
        <p:nvGrpSpPr>
          <p:cNvPr id="3" name="Ryhmä 2">
            <a:extLst>
              <a:ext uri="{FF2B5EF4-FFF2-40B4-BE49-F238E27FC236}">
                <a16:creationId xmlns:a16="http://schemas.microsoft.com/office/drawing/2014/main" id="{06762A85-FF40-46F7-1F85-239B3AFF7D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891" y="-11197"/>
            <a:ext cx="12231782" cy="6880393"/>
            <a:chOff x="-14475" y="-15085"/>
            <a:chExt cx="12231782" cy="6880393"/>
          </a:xfrm>
        </p:grpSpPr>
        <p:sp>
          <p:nvSpPr>
            <p:cNvPr id="5" name="Vapaamuotoinen: Muoto 4">
              <a:extLst>
                <a:ext uri="{FF2B5EF4-FFF2-40B4-BE49-F238E27FC236}">
                  <a16:creationId xmlns:a16="http://schemas.microsoft.com/office/drawing/2014/main" id="{A23D886B-069D-D89B-CD29-CB367D7B564B}"/>
                </a:ext>
              </a:extLst>
            </p:cNvPr>
            <p:cNvSpPr/>
            <p:nvPr/>
          </p:nvSpPr>
          <p:spPr>
            <a:xfrm>
              <a:off x="-14475" y="-15085"/>
              <a:ext cx="6833732" cy="247196"/>
            </a:xfrm>
            <a:custGeom>
              <a:avLst/>
              <a:gdLst>
                <a:gd name="connsiteX0" fmla="*/ 6586537 w 6833732"/>
                <a:gd name="connsiteY0" fmla="*/ 0 h 247196"/>
                <a:gd name="connsiteX1" fmla="*/ 0 w 6833732"/>
                <a:gd name="connsiteY1" fmla="*/ 0 h 247196"/>
                <a:gd name="connsiteX2" fmla="*/ 247474 w 6833732"/>
                <a:gd name="connsiteY2" fmla="*/ 247196 h 247196"/>
                <a:gd name="connsiteX3" fmla="*/ 6833733 w 6833732"/>
                <a:gd name="connsiteY3" fmla="*/ 247196 h 247196"/>
                <a:gd name="connsiteX4" fmla="*/ 6586537 w 6833732"/>
                <a:gd name="connsiteY4" fmla="*/ 0 h 24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3732" h="247196">
                  <a:moveTo>
                    <a:pt x="6586537" y="0"/>
                  </a:moveTo>
                  <a:lnTo>
                    <a:pt x="0" y="0"/>
                  </a:lnTo>
                  <a:cubicBezTo>
                    <a:pt x="0" y="0"/>
                    <a:pt x="91379" y="91379"/>
                    <a:pt x="247474" y="247196"/>
                  </a:cubicBezTo>
                  <a:lnTo>
                    <a:pt x="6833733" y="247196"/>
                  </a:lnTo>
                  <a:lnTo>
                    <a:pt x="6586537" y="0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9EA57752-0EF5-50F8-8A03-6D95A253B122}"/>
                </a:ext>
              </a:extLst>
            </p:cNvPr>
            <p:cNvSpPr/>
            <p:nvPr/>
          </p:nvSpPr>
          <p:spPr>
            <a:xfrm>
              <a:off x="5370797" y="6605058"/>
              <a:ext cx="6846509" cy="260250"/>
            </a:xfrm>
            <a:custGeom>
              <a:avLst/>
              <a:gdLst>
                <a:gd name="connsiteX0" fmla="*/ 259973 w 6846509"/>
                <a:gd name="connsiteY0" fmla="*/ 260251 h 260250"/>
                <a:gd name="connsiteX1" fmla="*/ 6846510 w 6846509"/>
                <a:gd name="connsiteY1" fmla="*/ 260251 h 260250"/>
                <a:gd name="connsiteX2" fmla="*/ 6586259 w 6846509"/>
                <a:gd name="connsiteY2" fmla="*/ 0 h 260250"/>
                <a:gd name="connsiteX3" fmla="*/ 0 w 6846509"/>
                <a:gd name="connsiteY3" fmla="*/ 0 h 260250"/>
                <a:gd name="connsiteX4" fmla="*/ 259973 w 6846509"/>
                <a:gd name="connsiteY4" fmla="*/ 260251 h 26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509" h="260250">
                  <a:moveTo>
                    <a:pt x="259973" y="260251"/>
                  </a:moveTo>
                  <a:lnTo>
                    <a:pt x="6846510" y="260251"/>
                  </a:lnTo>
                  <a:lnTo>
                    <a:pt x="6586259" y="0"/>
                  </a:lnTo>
                  <a:lnTo>
                    <a:pt x="0" y="0"/>
                  </a:lnTo>
                  <a:lnTo>
                    <a:pt x="259973" y="260251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7" name="Vapaamuotoinen: Muoto 6">
              <a:extLst>
                <a:ext uri="{FF2B5EF4-FFF2-40B4-BE49-F238E27FC236}">
                  <a16:creationId xmlns:a16="http://schemas.microsoft.com/office/drawing/2014/main" id="{AE69E9CD-5846-7973-6C32-0E220AC9ADE1}"/>
                </a:ext>
              </a:extLst>
            </p:cNvPr>
            <p:cNvSpPr/>
            <p:nvPr/>
          </p:nvSpPr>
          <p:spPr>
            <a:xfrm>
              <a:off x="-14475" y="1751119"/>
              <a:ext cx="1958129" cy="5114189"/>
            </a:xfrm>
            <a:custGeom>
              <a:avLst/>
              <a:gdLst>
                <a:gd name="connsiteX0" fmla="*/ 225810 w 1958129"/>
                <a:gd name="connsiteY0" fmla="*/ 0 h 5114189"/>
                <a:gd name="connsiteX1" fmla="*/ 0 w 1958129"/>
                <a:gd name="connsiteY1" fmla="*/ 225810 h 5114189"/>
                <a:gd name="connsiteX2" fmla="*/ 0 w 1958129"/>
                <a:gd name="connsiteY2" fmla="*/ 5114189 h 5114189"/>
                <a:gd name="connsiteX3" fmla="*/ 1698157 w 1958129"/>
                <a:gd name="connsiteY3" fmla="*/ 5114189 h 5114189"/>
                <a:gd name="connsiteX4" fmla="*/ 1958130 w 1958129"/>
                <a:gd name="connsiteY4" fmla="*/ 4853939 h 5114189"/>
                <a:gd name="connsiteX5" fmla="*/ 225810 w 1958129"/>
                <a:gd name="connsiteY5" fmla="*/ 4853939 h 5114189"/>
                <a:gd name="connsiteX6" fmla="*/ 225810 w 1958129"/>
                <a:gd name="connsiteY6" fmla="*/ 0 h 511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8129" h="5114189">
                  <a:moveTo>
                    <a:pt x="225810" y="0"/>
                  </a:moveTo>
                  <a:lnTo>
                    <a:pt x="0" y="225810"/>
                  </a:lnTo>
                  <a:lnTo>
                    <a:pt x="0" y="5114189"/>
                  </a:lnTo>
                  <a:lnTo>
                    <a:pt x="1698157" y="5114189"/>
                  </a:lnTo>
                  <a:lnTo>
                    <a:pt x="1958130" y="4853939"/>
                  </a:lnTo>
                  <a:lnTo>
                    <a:pt x="225810" y="4853939"/>
                  </a:lnTo>
                  <a:lnTo>
                    <a:pt x="225810" y="0"/>
                  </a:lnTo>
                  <a:close/>
                </a:path>
              </a:pathLst>
            </a:custGeom>
            <a:solidFill>
              <a:srgbClr val="BEEBD5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4C2F7DFF-B871-669C-9609-88580F4967D6}"/>
                </a:ext>
              </a:extLst>
            </p:cNvPr>
            <p:cNvSpPr/>
            <p:nvPr/>
          </p:nvSpPr>
          <p:spPr>
            <a:xfrm>
              <a:off x="10239180" y="-15085"/>
              <a:ext cx="1978127" cy="5081692"/>
            </a:xfrm>
            <a:custGeom>
              <a:avLst/>
              <a:gdLst>
                <a:gd name="connsiteX0" fmla="*/ 1752318 w 1978127"/>
                <a:gd name="connsiteY0" fmla="*/ 5081415 h 5081692"/>
                <a:gd name="connsiteX1" fmla="*/ 1978128 w 1978127"/>
                <a:gd name="connsiteY1" fmla="*/ 4855606 h 5081692"/>
                <a:gd name="connsiteX2" fmla="*/ 1978128 w 1978127"/>
                <a:gd name="connsiteY2" fmla="*/ 0 h 5081692"/>
                <a:gd name="connsiteX3" fmla="*/ 247473 w 1978127"/>
                <a:gd name="connsiteY3" fmla="*/ 0 h 5081692"/>
                <a:gd name="connsiteX4" fmla="*/ 0 w 1978127"/>
                <a:gd name="connsiteY4" fmla="*/ 247474 h 5081692"/>
                <a:gd name="connsiteX5" fmla="*/ 1752318 w 1978127"/>
                <a:gd name="connsiteY5" fmla="*/ 247474 h 5081692"/>
                <a:gd name="connsiteX6" fmla="*/ 1752318 w 1978127"/>
                <a:gd name="connsiteY6" fmla="*/ 5081693 h 5081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8127" h="5081692">
                  <a:moveTo>
                    <a:pt x="1752318" y="5081415"/>
                  </a:moveTo>
                  <a:lnTo>
                    <a:pt x="1978128" y="4855606"/>
                  </a:lnTo>
                  <a:lnTo>
                    <a:pt x="1978128" y="0"/>
                  </a:lnTo>
                  <a:cubicBezTo>
                    <a:pt x="1978128" y="0"/>
                    <a:pt x="247473" y="0"/>
                    <a:pt x="247473" y="0"/>
                  </a:cubicBezTo>
                  <a:cubicBezTo>
                    <a:pt x="165816" y="81658"/>
                    <a:pt x="83047" y="164427"/>
                    <a:pt x="0" y="247474"/>
                  </a:cubicBezTo>
                  <a:lnTo>
                    <a:pt x="1752318" y="247474"/>
                  </a:lnTo>
                  <a:lnTo>
                    <a:pt x="1752318" y="5081693"/>
                  </a:lnTo>
                  <a:close/>
                </a:path>
              </a:pathLst>
            </a:custGeom>
            <a:solidFill>
              <a:srgbClr val="BEEBD5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2218912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ain otsikot + tausta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878D9925-9F8C-C46C-C7FF-988C18F6A3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2065"/>
            <a:ext cx="8712200" cy="1325563"/>
          </a:xfrm>
        </p:spPr>
        <p:txBody>
          <a:bodyPr anchor="b">
            <a:noAutofit/>
          </a:bodyPr>
          <a:lstStyle>
            <a:lvl1pPr>
              <a:lnSpc>
                <a:spcPct val="114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C83148B-E003-083D-03EC-8518261475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93850"/>
            <a:ext cx="9537700" cy="722313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3" name="Ryhmä 2">
            <a:extLst>
              <a:ext uri="{FF2B5EF4-FFF2-40B4-BE49-F238E27FC236}">
                <a16:creationId xmlns:a16="http://schemas.microsoft.com/office/drawing/2014/main" id="{49BDEF97-6335-E483-71C3-363985956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891" y="-11197"/>
            <a:ext cx="12231782" cy="6880393"/>
            <a:chOff x="-14475" y="-15085"/>
            <a:chExt cx="12231782" cy="6880393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E68D1FC2-6E9B-80E0-2196-442A35BE1C79}"/>
                </a:ext>
              </a:extLst>
            </p:cNvPr>
            <p:cNvSpPr/>
            <p:nvPr/>
          </p:nvSpPr>
          <p:spPr>
            <a:xfrm>
              <a:off x="-14475" y="-15085"/>
              <a:ext cx="6833732" cy="247196"/>
            </a:xfrm>
            <a:custGeom>
              <a:avLst/>
              <a:gdLst>
                <a:gd name="connsiteX0" fmla="*/ 6586537 w 6833732"/>
                <a:gd name="connsiteY0" fmla="*/ 0 h 247196"/>
                <a:gd name="connsiteX1" fmla="*/ 0 w 6833732"/>
                <a:gd name="connsiteY1" fmla="*/ 0 h 247196"/>
                <a:gd name="connsiteX2" fmla="*/ 247474 w 6833732"/>
                <a:gd name="connsiteY2" fmla="*/ 247196 h 247196"/>
                <a:gd name="connsiteX3" fmla="*/ 6833733 w 6833732"/>
                <a:gd name="connsiteY3" fmla="*/ 247196 h 247196"/>
                <a:gd name="connsiteX4" fmla="*/ 6586537 w 6833732"/>
                <a:gd name="connsiteY4" fmla="*/ 0 h 24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3732" h="247196">
                  <a:moveTo>
                    <a:pt x="6586537" y="0"/>
                  </a:moveTo>
                  <a:lnTo>
                    <a:pt x="0" y="0"/>
                  </a:lnTo>
                  <a:cubicBezTo>
                    <a:pt x="0" y="0"/>
                    <a:pt x="91379" y="91379"/>
                    <a:pt x="247474" y="247196"/>
                  </a:cubicBezTo>
                  <a:lnTo>
                    <a:pt x="6833733" y="247196"/>
                  </a:lnTo>
                  <a:lnTo>
                    <a:pt x="6586537" y="0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7" name="Vapaamuotoinen: Muoto 6">
              <a:extLst>
                <a:ext uri="{FF2B5EF4-FFF2-40B4-BE49-F238E27FC236}">
                  <a16:creationId xmlns:a16="http://schemas.microsoft.com/office/drawing/2014/main" id="{331ACDDC-D182-77CB-51DF-AFE5BB5A6E3F}"/>
                </a:ext>
              </a:extLst>
            </p:cNvPr>
            <p:cNvSpPr/>
            <p:nvPr/>
          </p:nvSpPr>
          <p:spPr>
            <a:xfrm>
              <a:off x="5370797" y="6605058"/>
              <a:ext cx="6846509" cy="260250"/>
            </a:xfrm>
            <a:custGeom>
              <a:avLst/>
              <a:gdLst>
                <a:gd name="connsiteX0" fmla="*/ 259973 w 6846509"/>
                <a:gd name="connsiteY0" fmla="*/ 260251 h 260250"/>
                <a:gd name="connsiteX1" fmla="*/ 6846510 w 6846509"/>
                <a:gd name="connsiteY1" fmla="*/ 260251 h 260250"/>
                <a:gd name="connsiteX2" fmla="*/ 6586259 w 6846509"/>
                <a:gd name="connsiteY2" fmla="*/ 0 h 260250"/>
                <a:gd name="connsiteX3" fmla="*/ 0 w 6846509"/>
                <a:gd name="connsiteY3" fmla="*/ 0 h 260250"/>
                <a:gd name="connsiteX4" fmla="*/ 259973 w 6846509"/>
                <a:gd name="connsiteY4" fmla="*/ 260251 h 26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509" h="260250">
                  <a:moveTo>
                    <a:pt x="259973" y="260251"/>
                  </a:moveTo>
                  <a:lnTo>
                    <a:pt x="6846510" y="260251"/>
                  </a:lnTo>
                  <a:lnTo>
                    <a:pt x="6586259" y="0"/>
                  </a:lnTo>
                  <a:lnTo>
                    <a:pt x="0" y="0"/>
                  </a:lnTo>
                  <a:lnTo>
                    <a:pt x="259973" y="260251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BE58208B-1D57-259B-B05E-12BEE6A00073}"/>
                </a:ext>
              </a:extLst>
            </p:cNvPr>
            <p:cNvSpPr/>
            <p:nvPr/>
          </p:nvSpPr>
          <p:spPr>
            <a:xfrm>
              <a:off x="-14475" y="1751119"/>
              <a:ext cx="1958129" cy="5114189"/>
            </a:xfrm>
            <a:custGeom>
              <a:avLst/>
              <a:gdLst>
                <a:gd name="connsiteX0" fmla="*/ 225810 w 1958129"/>
                <a:gd name="connsiteY0" fmla="*/ 0 h 5114189"/>
                <a:gd name="connsiteX1" fmla="*/ 0 w 1958129"/>
                <a:gd name="connsiteY1" fmla="*/ 225810 h 5114189"/>
                <a:gd name="connsiteX2" fmla="*/ 0 w 1958129"/>
                <a:gd name="connsiteY2" fmla="*/ 5114189 h 5114189"/>
                <a:gd name="connsiteX3" fmla="*/ 1698157 w 1958129"/>
                <a:gd name="connsiteY3" fmla="*/ 5114189 h 5114189"/>
                <a:gd name="connsiteX4" fmla="*/ 1958130 w 1958129"/>
                <a:gd name="connsiteY4" fmla="*/ 4853939 h 5114189"/>
                <a:gd name="connsiteX5" fmla="*/ 225810 w 1958129"/>
                <a:gd name="connsiteY5" fmla="*/ 4853939 h 5114189"/>
                <a:gd name="connsiteX6" fmla="*/ 225810 w 1958129"/>
                <a:gd name="connsiteY6" fmla="*/ 0 h 511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8129" h="5114189">
                  <a:moveTo>
                    <a:pt x="225810" y="0"/>
                  </a:moveTo>
                  <a:lnTo>
                    <a:pt x="0" y="225810"/>
                  </a:lnTo>
                  <a:lnTo>
                    <a:pt x="0" y="5114189"/>
                  </a:lnTo>
                  <a:lnTo>
                    <a:pt x="1698157" y="5114189"/>
                  </a:lnTo>
                  <a:lnTo>
                    <a:pt x="1958130" y="4853939"/>
                  </a:lnTo>
                  <a:lnTo>
                    <a:pt x="225810" y="4853939"/>
                  </a:lnTo>
                  <a:lnTo>
                    <a:pt x="225810" y="0"/>
                  </a:lnTo>
                  <a:close/>
                </a:path>
              </a:pathLst>
            </a:custGeom>
            <a:solidFill>
              <a:srgbClr val="BEEBD5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ED398AFE-1C1C-EDD9-0B15-03D9F498ABB2}"/>
                </a:ext>
              </a:extLst>
            </p:cNvPr>
            <p:cNvSpPr/>
            <p:nvPr/>
          </p:nvSpPr>
          <p:spPr>
            <a:xfrm>
              <a:off x="10239180" y="-15085"/>
              <a:ext cx="1978127" cy="5081692"/>
            </a:xfrm>
            <a:custGeom>
              <a:avLst/>
              <a:gdLst>
                <a:gd name="connsiteX0" fmla="*/ 1752318 w 1978127"/>
                <a:gd name="connsiteY0" fmla="*/ 5081415 h 5081692"/>
                <a:gd name="connsiteX1" fmla="*/ 1978128 w 1978127"/>
                <a:gd name="connsiteY1" fmla="*/ 4855606 h 5081692"/>
                <a:gd name="connsiteX2" fmla="*/ 1978128 w 1978127"/>
                <a:gd name="connsiteY2" fmla="*/ 0 h 5081692"/>
                <a:gd name="connsiteX3" fmla="*/ 247473 w 1978127"/>
                <a:gd name="connsiteY3" fmla="*/ 0 h 5081692"/>
                <a:gd name="connsiteX4" fmla="*/ 0 w 1978127"/>
                <a:gd name="connsiteY4" fmla="*/ 247474 h 5081692"/>
                <a:gd name="connsiteX5" fmla="*/ 1752318 w 1978127"/>
                <a:gd name="connsiteY5" fmla="*/ 247474 h 5081692"/>
                <a:gd name="connsiteX6" fmla="*/ 1752318 w 1978127"/>
                <a:gd name="connsiteY6" fmla="*/ 5081693 h 5081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8127" h="5081692">
                  <a:moveTo>
                    <a:pt x="1752318" y="5081415"/>
                  </a:moveTo>
                  <a:lnTo>
                    <a:pt x="1978128" y="4855606"/>
                  </a:lnTo>
                  <a:lnTo>
                    <a:pt x="1978128" y="0"/>
                  </a:lnTo>
                  <a:cubicBezTo>
                    <a:pt x="1978128" y="0"/>
                    <a:pt x="247473" y="0"/>
                    <a:pt x="247473" y="0"/>
                  </a:cubicBezTo>
                  <a:cubicBezTo>
                    <a:pt x="165816" y="81658"/>
                    <a:pt x="83047" y="164427"/>
                    <a:pt x="0" y="247474"/>
                  </a:cubicBezTo>
                  <a:lnTo>
                    <a:pt x="1752318" y="247474"/>
                  </a:lnTo>
                  <a:lnTo>
                    <a:pt x="1752318" y="5081693"/>
                  </a:lnTo>
                  <a:close/>
                </a:path>
              </a:pathLst>
            </a:custGeom>
            <a:solidFill>
              <a:srgbClr val="BEEBD5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1699526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Vain otsikko+ logo ja tausta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878D9925-9F8C-C46C-C7FF-988C18F6A3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2065"/>
            <a:ext cx="8712200" cy="1325563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BC908042-67A1-9C6A-2DC1-79C84C4D6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33160" y="650716"/>
            <a:ext cx="1476080" cy="320887"/>
          </a:xfrm>
          <a:prstGeom prst="rect">
            <a:avLst/>
          </a:prstGeom>
        </p:spPr>
      </p:pic>
      <p:grpSp>
        <p:nvGrpSpPr>
          <p:cNvPr id="4" name="Ryhmä 3">
            <a:extLst>
              <a:ext uri="{FF2B5EF4-FFF2-40B4-BE49-F238E27FC236}">
                <a16:creationId xmlns:a16="http://schemas.microsoft.com/office/drawing/2014/main" id="{6D2F7639-6FF6-30EF-521B-4B355F004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891" y="-11197"/>
            <a:ext cx="12231782" cy="6880393"/>
            <a:chOff x="-14475" y="-15085"/>
            <a:chExt cx="12231782" cy="6880393"/>
          </a:xfrm>
        </p:grpSpPr>
        <p:sp>
          <p:nvSpPr>
            <p:cNvPr id="5" name="Vapaamuotoinen: Muoto 4">
              <a:extLst>
                <a:ext uri="{FF2B5EF4-FFF2-40B4-BE49-F238E27FC236}">
                  <a16:creationId xmlns:a16="http://schemas.microsoft.com/office/drawing/2014/main" id="{2E427E72-980E-21A5-E52F-579A0FF55BBF}"/>
                </a:ext>
              </a:extLst>
            </p:cNvPr>
            <p:cNvSpPr/>
            <p:nvPr/>
          </p:nvSpPr>
          <p:spPr>
            <a:xfrm>
              <a:off x="-14475" y="-15085"/>
              <a:ext cx="6833732" cy="247196"/>
            </a:xfrm>
            <a:custGeom>
              <a:avLst/>
              <a:gdLst>
                <a:gd name="connsiteX0" fmla="*/ 6586537 w 6833732"/>
                <a:gd name="connsiteY0" fmla="*/ 0 h 247196"/>
                <a:gd name="connsiteX1" fmla="*/ 0 w 6833732"/>
                <a:gd name="connsiteY1" fmla="*/ 0 h 247196"/>
                <a:gd name="connsiteX2" fmla="*/ 247474 w 6833732"/>
                <a:gd name="connsiteY2" fmla="*/ 247196 h 247196"/>
                <a:gd name="connsiteX3" fmla="*/ 6833733 w 6833732"/>
                <a:gd name="connsiteY3" fmla="*/ 247196 h 247196"/>
                <a:gd name="connsiteX4" fmla="*/ 6586537 w 6833732"/>
                <a:gd name="connsiteY4" fmla="*/ 0 h 24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3732" h="247196">
                  <a:moveTo>
                    <a:pt x="6586537" y="0"/>
                  </a:moveTo>
                  <a:lnTo>
                    <a:pt x="0" y="0"/>
                  </a:lnTo>
                  <a:cubicBezTo>
                    <a:pt x="0" y="0"/>
                    <a:pt x="91379" y="91379"/>
                    <a:pt x="247474" y="247196"/>
                  </a:cubicBezTo>
                  <a:lnTo>
                    <a:pt x="6833733" y="247196"/>
                  </a:lnTo>
                  <a:lnTo>
                    <a:pt x="6586537" y="0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A021C260-E54B-610D-C0C1-835F75CBD34B}"/>
                </a:ext>
              </a:extLst>
            </p:cNvPr>
            <p:cNvSpPr/>
            <p:nvPr/>
          </p:nvSpPr>
          <p:spPr>
            <a:xfrm>
              <a:off x="5370797" y="6605058"/>
              <a:ext cx="6846509" cy="260250"/>
            </a:xfrm>
            <a:custGeom>
              <a:avLst/>
              <a:gdLst>
                <a:gd name="connsiteX0" fmla="*/ 259973 w 6846509"/>
                <a:gd name="connsiteY0" fmla="*/ 260251 h 260250"/>
                <a:gd name="connsiteX1" fmla="*/ 6846510 w 6846509"/>
                <a:gd name="connsiteY1" fmla="*/ 260251 h 260250"/>
                <a:gd name="connsiteX2" fmla="*/ 6586259 w 6846509"/>
                <a:gd name="connsiteY2" fmla="*/ 0 h 260250"/>
                <a:gd name="connsiteX3" fmla="*/ 0 w 6846509"/>
                <a:gd name="connsiteY3" fmla="*/ 0 h 260250"/>
                <a:gd name="connsiteX4" fmla="*/ 259973 w 6846509"/>
                <a:gd name="connsiteY4" fmla="*/ 260251 h 26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509" h="260250">
                  <a:moveTo>
                    <a:pt x="259973" y="260251"/>
                  </a:moveTo>
                  <a:lnTo>
                    <a:pt x="6846510" y="260251"/>
                  </a:lnTo>
                  <a:lnTo>
                    <a:pt x="6586259" y="0"/>
                  </a:lnTo>
                  <a:lnTo>
                    <a:pt x="0" y="0"/>
                  </a:lnTo>
                  <a:lnTo>
                    <a:pt x="259973" y="260251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7" name="Vapaamuotoinen: Muoto 6">
              <a:extLst>
                <a:ext uri="{FF2B5EF4-FFF2-40B4-BE49-F238E27FC236}">
                  <a16:creationId xmlns:a16="http://schemas.microsoft.com/office/drawing/2014/main" id="{C9D59F20-CDAE-4DFE-F98C-028B5916C660}"/>
                </a:ext>
              </a:extLst>
            </p:cNvPr>
            <p:cNvSpPr/>
            <p:nvPr/>
          </p:nvSpPr>
          <p:spPr>
            <a:xfrm>
              <a:off x="-14475" y="1751119"/>
              <a:ext cx="1958129" cy="5114189"/>
            </a:xfrm>
            <a:custGeom>
              <a:avLst/>
              <a:gdLst>
                <a:gd name="connsiteX0" fmla="*/ 225810 w 1958129"/>
                <a:gd name="connsiteY0" fmla="*/ 0 h 5114189"/>
                <a:gd name="connsiteX1" fmla="*/ 0 w 1958129"/>
                <a:gd name="connsiteY1" fmla="*/ 225810 h 5114189"/>
                <a:gd name="connsiteX2" fmla="*/ 0 w 1958129"/>
                <a:gd name="connsiteY2" fmla="*/ 5114189 h 5114189"/>
                <a:gd name="connsiteX3" fmla="*/ 1698157 w 1958129"/>
                <a:gd name="connsiteY3" fmla="*/ 5114189 h 5114189"/>
                <a:gd name="connsiteX4" fmla="*/ 1958130 w 1958129"/>
                <a:gd name="connsiteY4" fmla="*/ 4853939 h 5114189"/>
                <a:gd name="connsiteX5" fmla="*/ 225810 w 1958129"/>
                <a:gd name="connsiteY5" fmla="*/ 4853939 h 5114189"/>
                <a:gd name="connsiteX6" fmla="*/ 225810 w 1958129"/>
                <a:gd name="connsiteY6" fmla="*/ 0 h 511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8129" h="5114189">
                  <a:moveTo>
                    <a:pt x="225810" y="0"/>
                  </a:moveTo>
                  <a:lnTo>
                    <a:pt x="0" y="225810"/>
                  </a:lnTo>
                  <a:lnTo>
                    <a:pt x="0" y="5114189"/>
                  </a:lnTo>
                  <a:lnTo>
                    <a:pt x="1698157" y="5114189"/>
                  </a:lnTo>
                  <a:lnTo>
                    <a:pt x="1958130" y="4853939"/>
                  </a:lnTo>
                  <a:lnTo>
                    <a:pt x="225810" y="4853939"/>
                  </a:lnTo>
                  <a:lnTo>
                    <a:pt x="225810" y="0"/>
                  </a:lnTo>
                  <a:close/>
                </a:path>
              </a:pathLst>
            </a:custGeom>
            <a:solidFill>
              <a:srgbClr val="C09BFF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B56BC24D-0C0B-6476-5FEA-97A53A6D8D29}"/>
                </a:ext>
              </a:extLst>
            </p:cNvPr>
            <p:cNvSpPr/>
            <p:nvPr/>
          </p:nvSpPr>
          <p:spPr>
            <a:xfrm>
              <a:off x="10239180" y="-15085"/>
              <a:ext cx="1978127" cy="5081692"/>
            </a:xfrm>
            <a:custGeom>
              <a:avLst/>
              <a:gdLst>
                <a:gd name="connsiteX0" fmla="*/ 1752318 w 1978127"/>
                <a:gd name="connsiteY0" fmla="*/ 5081415 h 5081692"/>
                <a:gd name="connsiteX1" fmla="*/ 1978128 w 1978127"/>
                <a:gd name="connsiteY1" fmla="*/ 4855606 h 5081692"/>
                <a:gd name="connsiteX2" fmla="*/ 1978128 w 1978127"/>
                <a:gd name="connsiteY2" fmla="*/ 0 h 5081692"/>
                <a:gd name="connsiteX3" fmla="*/ 247473 w 1978127"/>
                <a:gd name="connsiteY3" fmla="*/ 0 h 5081692"/>
                <a:gd name="connsiteX4" fmla="*/ 0 w 1978127"/>
                <a:gd name="connsiteY4" fmla="*/ 247474 h 5081692"/>
                <a:gd name="connsiteX5" fmla="*/ 1752318 w 1978127"/>
                <a:gd name="connsiteY5" fmla="*/ 247474 h 5081692"/>
                <a:gd name="connsiteX6" fmla="*/ 1752318 w 1978127"/>
                <a:gd name="connsiteY6" fmla="*/ 5081693 h 5081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8127" h="5081692">
                  <a:moveTo>
                    <a:pt x="1752318" y="5081415"/>
                  </a:moveTo>
                  <a:lnTo>
                    <a:pt x="1978128" y="4855606"/>
                  </a:lnTo>
                  <a:lnTo>
                    <a:pt x="1978128" y="0"/>
                  </a:lnTo>
                  <a:cubicBezTo>
                    <a:pt x="1978128" y="0"/>
                    <a:pt x="247473" y="0"/>
                    <a:pt x="247473" y="0"/>
                  </a:cubicBezTo>
                  <a:cubicBezTo>
                    <a:pt x="165816" y="81658"/>
                    <a:pt x="83047" y="164427"/>
                    <a:pt x="0" y="247474"/>
                  </a:cubicBezTo>
                  <a:lnTo>
                    <a:pt x="1752318" y="247474"/>
                  </a:lnTo>
                  <a:lnTo>
                    <a:pt x="1752318" y="5081693"/>
                  </a:lnTo>
                  <a:close/>
                </a:path>
              </a:pathLst>
            </a:custGeom>
            <a:solidFill>
              <a:srgbClr val="C09BFF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9929010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Vain otsikot + tausta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878D9925-9F8C-C46C-C7FF-988C18F6A3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2065"/>
            <a:ext cx="8712200" cy="1325563"/>
          </a:xfrm>
        </p:spPr>
        <p:txBody>
          <a:bodyPr anchor="b">
            <a:noAutofit/>
          </a:bodyPr>
          <a:lstStyle>
            <a:lvl1pPr>
              <a:lnSpc>
                <a:spcPct val="114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C83148B-E003-083D-03EC-8518261475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93850"/>
            <a:ext cx="9537700" cy="722313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3" name="Ryhmä 2">
            <a:extLst>
              <a:ext uri="{FF2B5EF4-FFF2-40B4-BE49-F238E27FC236}">
                <a16:creationId xmlns:a16="http://schemas.microsoft.com/office/drawing/2014/main" id="{09C7E6DA-6E4F-5D2E-3C71-C85E5BFD5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891" y="-11197"/>
            <a:ext cx="12231782" cy="6880393"/>
            <a:chOff x="-14475" y="-15085"/>
            <a:chExt cx="12231782" cy="6880393"/>
          </a:xfrm>
        </p:grpSpPr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CB1DD720-634E-DEB5-B114-60B98166B719}"/>
                </a:ext>
              </a:extLst>
            </p:cNvPr>
            <p:cNvSpPr/>
            <p:nvPr/>
          </p:nvSpPr>
          <p:spPr>
            <a:xfrm>
              <a:off x="-14475" y="-15085"/>
              <a:ext cx="6833732" cy="247196"/>
            </a:xfrm>
            <a:custGeom>
              <a:avLst/>
              <a:gdLst>
                <a:gd name="connsiteX0" fmla="*/ 6586537 w 6833732"/>
                <a:gd name="connsiteY0" fmla="*/ 0 h 247196"/>
                <a:gd name="connsiteX1" fmla="*/ 0 w 6833732"/>
                <a:gd name="connsiteY1" fmla="*/ 0 h 247196"/>
                <a:gd name="connsiteX2" fmla="*/ 247474 w 6833732"/>
                <a:gd name="connsiteY2" fmla="*/ 247196 h 247196"/>
                <a:gd name="connsiteX3" fmla="*/ 6833733 w 6833732"/>
                <a:gd name="connsiteY3" fmla="*/ 247196 h 247196"/>
                <a:gd name="connsiteX4" fmla="*/ 6586537 w 6833732"/>
                <a:gd name="connsiteY4" fmla="*/ 0 h 24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3732" h="247196">
                  <a:moveTo>
                    <a:pt x="6586537" y="0"/>
                  </a:moveTo>
                  <a:lnTo>
                    <a:pt x="0" y="0"/>
                  </a:lnTo>
                  <a:cubicBezTo>
                    <a:pt x="0" y="0"/>
                    <a:pt x="91379" y="91379"/>
                    <a:pt x="247474" y="247196"/>
                  </a:cubicBezTo>
                  <a:lnTo>
                    <a:pt x="6833733" y="247196"/>
                  </a:lnTo>
                  <a:lnTo>
                    <a:pt x="6586537" y="0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7" name="Vapaamuotoinen: Muoto 6">
              <a:extLst>
                <a:ext uri="{FF2B5EF4-FFF2-40B4-BE49-F238E27FC236}">
                  <a16:creationId xmlns:a16="http://schemas.microsoft.com/office/drawing/2014/main" id="{F7A48B27-D7FD-7F2A-4219-ADF27E6AA6AA}"/>
                </a:ext>
              </a:extLst>
            </p:cNvPr>
            <p:cNvSpPr/>
            <p:nvPr/>
          </p:nvSpPr>
          <p:spPr>
            <a:xfrm>
              <a:off x="5370797" y="6605058"/>
              <a:ext cx="6846509" cy="260250"/>
            </a:xfrm>
            <a:custGeom>
              <a:avLst/>
              <a:gdLst>
                <a:gd name="connsiteX0" fmla="*/ 259973 w 6846509"/>
                <a:gd name="connsiteY0" fmla="*/ 260251 h 260250"/>
                <a:gd name="connsiteX1" fmla="*/ 6846510 w 6846509"/>
                <a:gd name="connsiteY1" fmla="*/ 260251 h 260250"/>
                <a:gd name="connsiteX2" fmla="*/ 6586259 w 6846509"/>
                <a:gd name="connsiteY2" fmla="*/ 0 h 260250"/>
                <a:gd name="connsiteX3" fmla="*/ 0 w 6846509"/>
                <a:gd name="connsiteY3" fmla="*/ 0 h 260250"/>
                <a:gd name="connsiteX4" fmla="*/ 259973 w 6846509"/>
                <a:gd name="connsiteY4" fmla="*/ 260251 h 26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46509" h="260250">
                  <a:moveTo>
                    <a:pt x="259973" y="260251"/>
                  </a:moveTo>
                  <a:lnTo>
                    <a:pt x="6846510" y="260251"/>
                  </a:lnTo>
                  <a:lnTo>
                    <a:pt x="6586259" y="0"/>
                  </a:lnTo>
                  <a:lnTo>
                    <a:pt x="0" y="0"/>
                  </a:lnTo>
                  <a:lnTo>
                    <a:pt x="259973" y="260251"/>
                  </a:lnTo>
                  <a:close/>
                </a:path>
              </a:pathLst>
            </a:custGeom>
            <a:solidFill>
              <a:srgbClr val="E9E3DA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90614942-2C98-FF44-2F01-C27F884B84BE}"/>
                </a:ext>
              </a:extLst>
            </p:cNvPr>
            <p:cNvSpPr/>
            <p:nvPr/>
          </p:nvSpPr>
          <p:spPr>
            <a:xfrm>
              <a:off x="-14475" y="1751119"/>
              <a:ext cx="1958129" cy="5114189"/>
            </a:xfrm>
            <a:custGeom>
              <a:avLst/>
              <a:gdLst>
                <a:gd name="connsiteX0" fmla="*/ 225810 w 1958129"/>
                <a:gd name="connsiteY0" fmla="*/ 0 h 5114189"/>
                <a:gd name="connsiteX1" fmla="*/ 0 w 1958129"/>
                <a:gd name="connsiteY1" fmla="*/ 225810 h 5114189"/>
                <a:gd name="connsiteX2" fmla="*/ 0 w 1958129"/>
                <a:gd name="connsiteY2" fmla="*/ 5114189 h 5114189"/>
                <a:gd name="connsiteX3" fmla="*/ 1698157 w 1958129"/>
                <a:gd name="connsiteY3" fmla="*/ 5114189 h 5114189"/>
                <a:gd name="connsiteX4" fmla="*/ 1958130 w 1958129"/>
                <a:gd name="connsiteY4" fmla="*/ 4853939 h 5114189"/>
                <a:gd name="connsiteX5" fmla="*/ 225810 w 1958129"/>
                <a:gd name="connsiteY5" fmla="*/ 4853939 h 5114189"/>
                <a:gd name="connsiteX6" fmla="*/ 225810 w 1958129"/>
                <a:gd name="connsiteY6" fmla="*/ 0 h 511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8129" h="5114189">
                  <a:moveTo>
                    <a:pt x="225810" y="0"/>
                  </a:moveTo>
                  <a:lnTo>
                    <a:pt x="0" y="225810"/>
                  </a:lnTo>
                  <a:lnTo>
                    <a:pt x="0" y="5114189"/>
                  </a:lnTo>
                  <a:lnTo>
                    <a:pt x="1698157" y="5114189"/>
                  </a:lnTo>
                  <a:lnTo>
                    <a:pt x="1958130" y="4853939"/>
                  </a:lnTo>
                  <a:lnTo>
                    <a:pt x="225810" y="4853939"/>
                  </a:lnTo>
                  <a:lnTo>
                    <a:pt x="225810" y="0"/>
                  </a:lnTo>
                  <a:close/>
                </a:path>
              </a:pathLst>
            </a:custGeom>
            <a:solidFill>
              <a:srgbClr val="C09BFF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93EA543D-C216-BFC9-281A-78340EFDE08F}"/>
                </a:ext>
              </a:extLst>
            </p:cNvPr>
            <p:cNvSpPr/>
            <p:nvPr/>
          </p:nvSpPr>
          <p:spPr>
            <a:xfrm>
              <a:off x="10239180" y="-15085"/>
              <a:ext cx="1978127" cy="5081692"/>
            </a:xfrm>
            <a:custGeom>
              <a:avLst/>
              <a:gdLst>
                <a:gd name="connsiteX0" fmla="*/ 1752318 w 1978127"/>
                <a:gd name="connsiteY0" fmla="*/ 5081415 h 5081692"/>
                <a:gd name="connsiteX1" fmla="*/ 1978128 w 1978127"/>
                <a:gd name="connsiteY1" fmla="*/ 4855606 h 5081692"/>
                <a:gd name="connsiteX2" fmla="*/ 1978128 w 1978127"/>
                <a:gd name="connsiteY2" fmla="*/ 0 h 5081692"/>
                <a:gd name="connsiteX3" fmla="*/ 247473 w 1978127"/>
                <a:gd name="connsiteY3" fmla="*/ 0 h 5081692"/>
                <a:gd name="connsiteX4" fmla="*/ 0 w 1978127"/>
                <a:gd name="connsiteY4" fmla="*/ 247474 h 5081692"/>
                <a:gd name="connsiteX5" fmla="*/ 1752318 w 1978127"/>
                <a:gd name="connsiteY5" fmla="*/ 247474 h 5081692"/>
                <a:gd name="connsiteX6" fmla="*/ 1752318 w 1978127"/>
                <a:gd name="connsiteY6" fmla="*/ 5081693 h 5081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8127" h="5081692">
                  <a:moveTo>
                    <a:pt x="1752318" y="5081415"/>
                  </a:moveTo>
                  <a:lnTo>
                    <a:pt x="1978128" y="4855606"/>
                  </a:lnTo>
                  <a:lnTo>
                    <a:pt x="1978128" y="0"/>
                  </a:lnTo>
                  <a:cubicBezTo>
                    <a:pt x="1978128" y="0"/>
                    <a:pt x="247473" y="0"/>
                    <a:pt x="247473" y="0"/>
                  </a:cubicBezTo>
                  <a:cubicBezTo>
                    <a:pt x="165816" y="81658"/>
                    <a:pt x="83047" y="164427"/>
                    <a:pt x="0" y="247474"/>
                  </a:cubicBezTo>
                  <a:lnTo>
                    <a:pt x="1752318" y="247474"/>
                  </a:lnTo>
                  <a:lnTo>
                    <a:pt x="1752318" y="5081693"/>
                  </a:lnTo>
                  <a:close/>
                </a:path>
              </a:pathLst>
            </a:custGeom>
            <a:solidFill>
              <a:srgbClr val="C09BFF"/>
            </a:solidFill>
            <a:ln w="2777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2261983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E4FC95-4C22-C8F7-7DBA-025938654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600" y="681037"/>
            <a:ext cx="5290794" cy="1325563"/>
          </a:xfrm>
        </p:spPr>
        <p:txBody>
          <a:bodyPr anchor="b">
            <a:noAutofit/>
          </a:bodyPr>
          <a:lstStyle>
            <a:lvl1pPr>
              <a:lnSpc>
                <a:spcPct val="114000"/>
              </a:lnSpc>
              <a:defRPr sz="36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E31D1BB-469A-6660-1234-334FD1B2B5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8600" y="2139885"/>
            <a:ext cx="5290794" cy="3553905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1800"/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4" name="Kuvan paikkamerkki 23">
            <a:extLst>
              <a:ext uri="{FF2B5EF4-FFF2-40B4-BE49-F238E27FC236}">
                <a16:creationId xmlns:a16="http://schemas.microsoft.com/office/drawing/2014/main" id="{BF323CF9-0A2E-DB88-C3EE-CFB79B71F7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978" y="312081"/>
            <a:ext cx="6104978" cy="5730641"/>
          </a:xfrm>
          <a:custGeom>
            <a:avLst/>
            <a:gdLst>
              <a:gd name="connsiteX0" fmla="*/ 0 w 5951538"/>
              <a:gd name="connsiteY0" fmla="*/ 3022600 h 6045200"/>
              <a:gd name="connsiteX1" fmla="*/ 2975769 w 5951538"/>
              <a:gd name="connsiteY1" fmla="*/ 0 h 6045200"/>
              <a:gd name="connsiteX2" fmla="*/ 5951538 w 5951538"/>
              <a:gd name="connsiteY2" fmla="*/ 3022600 h 6045200"/>
              <a:gd name="connsiteX3" fmla="*/ 2975769 w 5951538"/>
              <a:gd name="connsiteY3" fmla="*/ 6045200 h 6045200"/>
              <a:gd name="connsiteX4" fmla="*/ 0 w 5951538"/>
              <a:gd name="connsiteY4" fmla="*/ 3022600 h 6045200"/>
              <a:gd name="connsiteX0" fmla="*/ 285967 w 6237505"/>
              <a:gd name="connsiteY0" fmla="*/ 3022600 h 6196447"/>
              <a:gd name="connsiteX1" fmla="*/ 3261736 w 6237505"/>
              <a:gd name="connsiteY1" fmla="*/ 0 h 6196447"/>
              <a:gd name="connsiteX2" fmla="*/ 6237505 w 6237505"/>
              <a:gd name="connsiteY2" fmla="*/ 3022600 h 6196447"/>
              <a:gd name="connsiteX3" fmla="*/ 3261736 w 6237505"/>
              <a:gd name="connsiteY3" fmla="*/ 6045200 h 6196447"/>
              <a:gd name="connsiteX4" fmla="*/ 455300 w 6237505"/>
              <a:gd name="connsiteY4" fmla="*/ 5461000 h 6196447"/>
              <a:gd name="connsiteX5" fmla="*/ 285967 w 6237505"/>
              <a:gd name="connsiteY5" fmla="*/ 3022600 h 6196447"/>
              <a:gd name="connsiteX0" fmla="*/ 285967 w 6237505"/>
              <a:gd name="connsiteY0" fmla="*/ 3022600 h 6140979"/>
              <a:gd name="connsiteX1" fmla="*/ 3261736 w 6237505"/>
              <a:gd name="connsiteY1" fmla="*/ 0 h 6140979"/>
              <a:gd name="connsiteX2" fmla="*/ 6237505 w 6237505"/>
              <a:gd name="connsiteY2" fmla="*/ 3022600 h 6140979"/>
              <a:gd name="connsiteX3" fmla="*/ 3261736 w 6237505"/>
              <a:gd name="connsiteY3" fmla="*/ 6045200 h 6140979"/>
              <a:gd name="connsiteX4" fmla="*/ 455300 w 6237505"/>
              <a:gd name="connsiteY4" fmla="*/ 5461000 h 6140979"/>
              <a:gd name="connsiteX5" fmla="*/ 285967 w 6237505"/>
              <a:gd name="connsiteY5" fmla="*/ 3022600 h 6140979"/>
              <a:gd name="connsiteX0" fmla="*/ 357889 w 6309427"/>
              <a:gd name="connsiteY0" fmla="*/ 3022600 h 6221752"/>
              <a:gd name="connsiteX1" fmla="*/ 3333658 w 6309427"/>
              <a:gd name="connsiteY1" fmla="*/ 0 h 6221752"/>
              <a:gd name="connsiteX2" fmla="*/ 6309427 w 6309427"/>
              <a:gd name="connsiteY2" fmla="*/ 3022600 h 6221752"/>
              <a:gd name="connsiteX3" fmla="*/ 3333658 w 6309427"/>
              <a:gd name="connsiteY3" fmla="*/ 6045200 h 6221752"/>
              <a:gd name="connsiteX4" fmla="*/ 383288 w 6309427"/>
              <a:gd name="connsiteY4" fmla="*/ 5901267 h 6221752"/>
              <a:gd name="connsiteX5" fmla="*/ 357889 w 6309427"/>
              <a:gd name="connsiteY5" fmla="*/ 3022600 h 6221752"/>
              <a:gd name="connsiteX0" fmla="*/ 357889 w 6309427"/>
              <a:gd name="connsiteY0" fmla="*/ 3022600 h 6045330"/>
              <a:gd name="connsiteX1" fmla="*/ 3333658 w 6309427"/>
              <a:gd name="connsiteY1" fmla="*/ 0 h 6045330"/>
              <a:gd name="connsiteX2" fmla="*/ 6309427 w 6309427"/>
              <a:gd name="connsiteY2" fmla="*/ 3022600 h 6045330"/>
              <a:gd name="connsiteX3" fmla="*/ 3333658 w 6309427"/>
              <a:gd name="connsiteY3" fmla="*/ 6045200 h 6045330"/>
              <a:gd name="connsiteX4" fmla="*/ 383288 w 6309427"/>
              <a:gd name="connsiteY4" fmla="*/ 5901267 h 6045330"/>
              <a:gd name="connsiteX5" fmla="*/ 357889 w 6309427"/>
              <a:gd name="connsiteY5" fmla="*/ 3022600 h 6045330"/>
              <a:gd name="connsiteX0" fmla="*/ 357889 w 6309427"/>
              <a:gd name="connsiteY0" fmla="*/ 3022600 h 5927040"/>
              <a:gd name="connsiteX1" fmla="*/ 3333658 w 6309427"/>
              <a:gd name="connsiteY1" fmla="*/ 0 h 5927040"/>
              <a:gd name="connsiteX2" fmla="*/ 6309427 w 6309427"/>
              <a:gd name="connsiteY2" fmla="*/ 3022600 h 5927040"/>
              <a:gd name="connsiteX3" fmla="*/ 3587658 w 6309427"/>
              <a:gd name="connsiteY3" fmla="*/ 5926667 h 5927040"/>
              <a:gd name="connsiteX4" fmla="*/ 383288 w 6309427"/>
              <a:gd name="connsiteY4" fmla="*/ 5901267 h 5927040"/>
              <a:gd name="connsiteX5" fmla="*/ 357889 w 6309427"/>
              <a:gd name="connsiteY5" fmla="*/ 3022600 h 5927040"/>
              <a:gd name="connsiteX0" fmla="*/ 357889 w 6309427"/>
              <a:gd name="connsiteY0" fmla="*/ 3022600 h 5918630"/>
              <a:gd name="connsiteX1" fmla="*/ 3333658 w 6309427"/>
              <a:gd name="connsiteY1" fmla="*/ 0 h 5918630"/>
              <a:gd name="connsiteX2" fmla="*/ 6309427 w 6309427"/>
              <a:gd name="connsiteY2" fmla="*/ 3022600 h 5918630"/>
              <a:gd name="connsiteX3" fmla="*/ 3629991 w 6309427"/>
              <a:gd name="connsiteY3" fmla="*/ 5918200 h 5918630"/>
              <a:gd name="connsiteX4" fmla="*/ 383288 w 6309427"/>
              <a:gd name="connsiteY4" fmla="*/ 5901267 h 5918630"/>
              <a:gd name="connsiteX5" fmla="*/ 357889 w 6309427"/>
              <a:gd name="connsiteY5" fmla="*/ 3022600 h 5918630"/>
              <a:gd name="connsiteX0" fmla="*/ 362001 w 6305072"/>
              <a:gd name="connsiteY0" fmla="*/ 2145232 h 5930262"/>
              <a:gd name="connsiteX1" fmla="*/ 3329303 w 6305072"/>
              <a:gd name="connsiteY1" fmla="*/ 11632 h 5930262"/>
              <a:gd name="connsiteX2" fmla="*/ 6305072 w 6305072"/>
              <a:gd name="connsiteY2" fmla="*/ 3034232 h 5930262"/>
              <a:gd name="connsiteX3" fmla="*/ 3625636 w 6305072"/>
              <a:gd name="connsiteY3" fmla="*/ 5929832 h 5930262"/>
              <a:gd name="connsiteX4" fmla="*/ 378933 w 6305072"/>
              <a:gd name="connsiteY4" fmla="*/ 5912899 h 5930262"/>
              <a:gd name="connsiteX5" fmla="*/ 362001 w 6305072"/>
              <a:gd name="connsiteY5" fmla="*/ 2145232 h 5930262"/>
              <a:gd name="connsiteX0" fmla="*/ 374442 w 6317513"/>
              <a:gd name="connsiteY0" fmla="*/ 1734060 h 5519090"/>
              <a:gd name="connsiteX1" fmla="*/ 3536477 w 6317513"/>
              <a:gd name="connsiteY1" fmla="*/ 15326 h 5519090"/>
              <a:gd name="connsiteX2" fmla="*/ 6317513 w 6317513"/>
              <a:gd name="connsiteY2" fmla="*/ 2623060 h 5519090"/>
              <a:gd name="connsiteX3" fmla="*/ 3638077 w 6317513"/>
              <a:gd name="connsiteY3" fmla="*/ 5518660 h 5519090"/>
              <a:gd name="connsiteX4" fmla="*/ 391374 w 6317513"/>
              <a:gd name="connsiteY4" fmla="*/ 5501727 h 5519090"/>
              <a:gd name="connsiteX5" fmla="*/ 374442 w 6317513"/>
              <a:gd name="connsiteY5" fmla="*/ 1734060 h 5519090"/>
              <a:gd name="connsiteX0" fmla="*/ 374442 w 6317513"/>
              <a:gd name="connsiteY0" fmla="*/ 1718881 h 5503911"/>
              <a:gd name="connsiteX1" fmla="*/ 3536477 w 6317513"/>
              <a:gd name="connsiteY1" fmla="*/ 147 h 5503911"/>
              <a:gd name="connsiteX2" fmla="*/ 6317513 w 6317513"/>
              <a:gd name="connsiteY2" fmla="*/ 2607881 h 5503911"/>
              <a:gd name="connsiteX3" fmla="*/ 3638077 w 6317513"/>
              <a:gd name="connsiteY3" fmla="*/ 5503481 h 5503911"/>
              <a:gd name="connsiteX4" fmla="*/ 391374 w 6317513"/>
              <a:gd name="connsiteY4" fmla="*/ 5486548 h 5503911"/>
              <a:gd name="connsiteX5" fmla="*/ 374442 w 6317513"/>
              <a:gd name="connsiteY5" fmla="*/ 1718881 h 5503911"/>
              <a:gd name="connsiteX0" fmla="*/ 374442 w 6317513"/>
              <a:gd name="connsiteY0" fmla="*/ 1718860 h 5503890"/>
              <a:gd name="connsiteX1" fmla="*/ 3536477 w 6317513"/>
              <a:gd name="connsiteY1" fmla="*/ 126 h 5503890"/>
              <a:gd name="connsiteX2" fmla="*/ 6317513 w 6317513"/>
              <a:gd name="connsiteY2" fmla="*/ 2607860 h 5503890"/>
              <a:gd name="connsiteX3" fmla="*/ 3638077 w 6317513"/>
              <a:gd name="connsiteY3" fmla="*/ 5503460 h 5503890"/>
              <a:gd name="connsiteX4" fmla="*/ 391374 w 6317513"/>
              <a:gd name="connsiteY4" fmla="*/ 5486527 h 5503890"/>
              <a:gd name="connsiteX5" fmla="*/ 374442 w 6317513"/>
              <a:gd name="connsiteY5" fmla="*/ 1718860 h 5503890"/>
              <a:gd name="connsiteX0" fmla="*/ 374442 w 6317513"/>
              <a:gd name="connsiteY0" fmla="*/ 1718751 h 5503781"/>
              <a:gd name="connsiteX1" fmla="*/ 3536477 w 6317513"/>
              <a:gd name="connsiteY1" fmla="*/ 17 h 5503781"/>
              <a:gd name="connsiteX2" fmla="*/ 6317513 w 6317513"/>
              <a:gd name="connsiteY2" fmla="*/ 2607751 h 5503781"/>
              <a:gd name="connsiteX3" fmla="*/ 3638077 w 6317513"/>
              <a:gd name="connsiteY3" fmla="*/ 5503351 h 5503781"/>
              <a:gd name="connsiteX4" fmla="*/ 391374 w 6317513"/>
              <a:gd name="connsiteY4" fmla="*/ 5486418 h 5503781"/>
              <a:gd name="connsiteX5" fmla="*/ 374442 w 6317513"/>
              <a:gd name="connsiteY5" fmla="*/ 1718751 h 5503781"/>
              <a:gd name="connsiteX0" fmla="*/ 374442 w 6317513"/>
              <a:gd name="connsiteY0" fmla="*/ 1718751 h 5503781"/>
              <a:gd name="connsiteX1" fmla="*/ 3536477 w 6317513"/>
              <a:gd name="connsiteY1" fmla="*/ 17 h 5503781"/>
              <a:gd name="connsiteX2" fmla="*/ 6317513 w 6317513"/>
              <a:gd name="connsiteY2" fmla="*/ 2607751 h 5503781"/>
              <a:gd name="connsiteX3" fmla="*/ 3638077 w 6317513"/>
              <a:gd name="connsiteY3" fmla="*/ 5503351 h 5503781"/>
              <a:gd name="connsiteX4" fmla="*/ 391374 w 6317513"/>
              <a:gd name="connsiteY4" fmla="*/ 5486418 h 5503781"/>
              <a:gd name="connsiteX5" fmla="*/ 374442 w 6317513"/>
              <a:gd name="connsiteY5" fmla="*/ 1718751 h 5503781"/>
              <a:gd name="connsiteX0" fmla="*/ 374442 w 6317513"/>
              <a:gd name="connsiteY0" fmla="*/ 1718751 h 5503781"/>
              <a:gd name="connsiteX1" fmla="*/ 3536477 w 6317513"/>
              <a:gd name="connsiteY1" fmla="*/ 17 h 5503781"/>
              <a:gd name="connsiteX2" fmla="*/ 6317513 w 6317513"/>
              <a:gd name="connsiteY2" fmla="*/ 2607751 h 5503781"/>
              <a:gd name="connsiteX3" fmla="*/ 3638077 w 6317513"/>
              <a:gd name="connsiteY3" fmla="*/ 5503351 h 5503781"/>
              <a:gd name="connsiteX4" fmla="*/ 391374 w 6317513"/>
              <a:gd name="connsiteY4" fmla="*/ 5486418 h 5503781"/>
              <a:gd name="connsiteX5" fmla="*/ 374442 w 6317513"/>
              <a:gd name="connsiteY5" fmla="*/ 1718751 h 5503781"/>
              <a:gd name="connsiteX0" fmla="*/ 357717 w 6300788"/>
              <a:gd name="connsiteY0" fmla="*/ 1845748 h 5630778"/>
              <a:gd name="connsiteX1" fmla="*/ 3257286 w 6300788"/>
              <a:gd name="connsiteY1" fmla="*/ 14 h 5630778"/>
              <a:gd name="connsiteX2" fmla="*/ 6300788 w 6300788"/>
              <a:gd name="connsiteY2" fmla="*/ 2734748 h 5630778"/>
              <a:gd name="connsiteX3" fmla="*/ 3621352 w 6300788"/>
              <a:gd name="connsiteY3" fmla="*/ 5630348 h 5630778"/>
              <a:gd name="connsiteX4" fmla="*/ 374649 w 6300788"/>
              <a:gd name="connsiteY4" fmla="*/ 5613415 h 5630778"/>
              <a:gd name="connsiteX5" fmla="*/ 357717 w 6300788"/>
              <a:gd name="connsiteY5" fmla="*/ 1845748 h 5630778"/>
              <a:gd name="connsiteX0" fmla="*/ 357717 w 6300788"/>
              <a:gd name="connsiteY0" fmla="*/ 1845752 h 5630782"/>
              <a:gd name="connsiteX1" fmla="*/ 3257286 w 6300788"/>
              <a:gd name="connsiteY1" fmla="*/ 18 h 5630782"/>
              <a:gd name="connsiteX2" fmla="*/ 6300788 w 6300788"/>
              <a:gd name="connsiteY2" fmla="*/ 2734752 h 5630782"/>
              <a:gd name="connsiteX3" fmla="*/ 3621352 w 6300788"/>
              <a:gd name="connsiteY3" fmla="*/ 5630352 h 5630782"/>
              <a:gd name="connsiteX4" fmla="*/ 374649 w 6300788"/>
              <a:gd name="connsiteY4" fmla="*/ 5613419 h 5630782"/>
              <a:gd name="connsiteX5" fmla="*/ 357717 w 6300788"/>
              <a:gd name="connsiteY5" fmla="*/ 1845752 h 5630782"/>
              <a:gd name="connsiteX0" fmla="*/ 357717 w 6300788"/>
              <a:gd name="connsiteY0" fmla="*/ 1845752 h 5630782"/>
              <a:gd name="connsiteX1" fmla="*/ 3257286 w 6300788"/>
              <a:gd name="connsiteY1" fmla="*/ 18 h 5630782"/>
              <a:gd name="connsiteX2" fmla="*/ 6300788 w 6300788"/>
              <a:gd name="connsiteY2" fmla="*/ 2734752 h 5630782"/>
              <a:gd name="connsiteX3" fmla="*/ 3621352 w 6300788"/>
              <a:gd name="connsiteY3" fmla="*/ 5630352 h 5630782"/>
              <a:gd name="connsiteX4" fmla="*/ 374649 w 6300788"/>
              <a:gd name="connsiteY4" fmla="*/ 5613419 h 5630782"/>
              <a:gd name="connsiteX5" fmla="*/ 357717 w 6300788"/>
              <a:gd name="connsiteY5" fmla="*/ 1845752 h 5630782"/>
              <a:gd name="connsiteX0" fmla="*/ 357717 w 6292322"/>
              <a:gd name="connsiteY0" fmla="*/ 1860662 h 5845477"/>
              <a:gd name="connsiteX1" fmla="*/ 3257286 w 6292322"/>
              <a:gd name="connsiteY1" fmla="*/ 14928 h 5845477"/>
              <a:gd name="connsiteX2" fmla="*/ 6292322 w 6292322"/>
              <a:gd name="connsiteY2" fmla="*/ 2783528 h 5845477"/>
              <a:gd name="connsiteX3" fmla="*/ 3621352 w 6292322"/>
              <a:gd name="connsiteY3" fmla="*/ 5645262 h 5845477"/>
              <a:gd name="connsiteX4" fmla="*/ 374649 w 6292322"/>
              <a:gd name="connsiteY4" fmla="*/ 5628329 h 5845477"/>
              <a:gd name="connsiteX5" fmla="*/ 357717 w 6292322"/>
              <a:gd name="connsiteY5" fmla="*/ 1860662 h 5845477"/>
              <a:gd name="connsiteX0" fmla="*/ 357717 w 6309255"/>
              <a:gd name="connsiteY0" fmla="*/ 1857643 h 5850594"/>
              <a:gd name="connsiteX1" fmla="*/ 3257286 w 6309255"/>
              <a:gd name="connsiteY1" fmla="*/ 11909 h 5850594"/>
              <a:gd name="connsiteX2" fmla="*/ 6309255 w 6309255"/>
              <a:gd name="connsiteY2" fmla="*/ 2670443 h 5850594"/>
              <a:gd name="connsiteX3" fmla="*/ 3621352 w 6309255"/>
              <a:gd name="connsiteY3" fmla="*/ 5642243 h 5850594"/>
              <a:gd name="connsiteX4" fmla="*/ 374649 w 6309255"/>
              <a:gd name="connsiteY4" fmla="*/ 5625310 h 5850594"/>
              <a:gd name="connsiteX5" fmla="*/ 357717 w 6309255"/>
              <a:gd name="connsiteY5" fmla="*/ 1857643 h 5850594"/>
              <a:gd name="connsiteX0" fmla="*/ 357717 w 6309255"/>
              <a:gd name="connsiteY0" fmla="*/ 1857643 h 5642273"/>
              <a:gd name="connsiteX1" fmla="*/ 3257286 w 6309255"/>
              <a:gd name="connsiteY1" fmla="*/ 11909 h 5642273"/>
              <a:gd name="connsiteX2" fmla="*/ 6309255 w 6309255"/>
              <a:gd name="connsiteY2" fmla="*/ 2670443 h 5642273"/>
              <a:gd name="connsiteX3" fmla="*/ 3621352 w 6309255"/>
              <a:gd name="connsiteY3" fmla="*/ 5642243 h 5642273"/>
              <a:gd name="connsiteX4" fmla="*/ 374649 w 6309255"/>
              <a:gd name="connsiteY4" fmla="*/ 5625310 h 5642273"/>
              <a:gd name="connsiteX5" fmla="*/ 357717 w 6309255"/>
              <a:gd name="connsiteY5" fmla="*/ 1857643 h 5642273"/>
              <a:gd name="connsiteX0" fmla="*/ 357717 w 6309255"/>
              <a:gd name="connsiteY0" fmla="*/ 1857656 h 5853259"/>
              <a:gd name="connsiteX1" fmla="*/ 3257286 w 6309255"/>
              <a:gd name="connsiteY1" fmla="*/ 11922 h 5853259"/>
              <a:gd name="connsiteX2" fmla="*/ 6309255 w 6309255"/>
              <a:gd name="connsiteY2" fmla="*/ 2670456 h 5853259"/>
              <a:gd name="connsiteX3" fmla="*/ 3621352 w 6309255"/>
              <a:gd name="connsiteY3" fmla="*/ 5642256 h 5853259"/>
              <a:gd name="connsiteX4" fmla="*/ 374649 w 6309255"/>
              <a:gd name="connsiteY4" fmla="*/ 5633790 h 5853259"/>
              <a:gd name="connsiteX5" fmla="*/ 357717 w 6309255"/>
              <a:gd name="connsiteY5" fmla="*/ 1857656 h 5853259"/>
              <a:gd name="connsiteX0" fmla="*/ 357717 w 6309255"/>
              <a:gd name="connsiteY0" fmla="*/ 1857656 h 5652625"/>
              <a:gd name="connsiteX1" fmla="*/ 3257286 w 6309255"/>
              <a:gd name="connsiteY1" fmla="*/ 11922 h 5652625"/>
              <a:gd name="connsiteX2" fmla="*/ 6309255 w 6309255"/>
              <a:gd name="connsiteY2" fmla="*/ 2670456 h 5652625"/>
              <a:gd name="connsiteX3" fmla="*/ 3621352 w 6309255"/>
              <a:gd name="connsiteY3" fmla="*/ 5642256 h 5652625"/>
              <a:gd name="connsiteX4" fmla="*/ 374649 w 6309255"/>
              <a:gd name="connsiteY4" fmla="*/ 5633790 h 5652625"/>
              <a:gd name="connsiteX5" fmla="*/ 357717 w 6309255"/>
              <a:gd name="connsiteY5" fmla="*/ 1857656 h 5652625"/>
              <a:gd name="connsiteX0" fmla="*/ 357717 w 6309255"/>
              <a:gd name="connsiteY0" fmla="*/ 1846413 h 5641382"/>
              <a:gd name="connsiteX1" fmla="*/ 3257286 w 6309255"/>
              <a:gd name="connsiteY1" fmla="*/ 679 h 5641382"/>
              <a:gd name="connsiteX2" fmla="*/ 6309255 w 6309255"/>
              <a:gd name="connsiteY2" fmla="*/ 2659213 h 5641382"/>
              <a:gd name="connsiteX3" fmla="*/ 3621352 w 6309255"/>
              <a:gd name="connsiteY3" fmla="*/ 5631013 h 5641382"/>
              <a:gd name="connsiteX4" fmla="*/ 374649 w 6309255"/>
              <a:gd name="connsiteY4" fmla="*/ 5622547 h 5641382"/>
              <a:gd name="connsiteX5" fmla="*/ 357717 w 6309255"/>
              <a:gd name="connsiteY5" fmla="*/ 1846413 h 5641382"/>
              <a:gd name="connsiteX0" fmla="*/ 357717 w 6309255"/>
              <a:gd name="connsiteY0" fmla="*/ 1845793 h 5640762"/>
              <a:gd name="connsiteX1" fmla="*/ 3257286 w 6309255"/>
              <a:gd name="connsiteY1" fmla="*/ 59 h 5640762"/>
              <a:gd name="connsiteX2" fmla="*/ 6309255 w 6309255"/>
              <a:gd name="connsiteY2" fmla="*/ 2658593 h 5640762"/>
              <a:gd name="connsiteX3" fmla="*/ 3621352 w 6309255"/>
              <a:gd name="connsiteY3" fmla="*/ 5630393 h 5640762"/>
              <a:gd name="connsiteX4" fmla="*/ 374649 w 6309255"/>
              <a:gd name="connsiteY4" fmla="*/ 5621927 h 5640762"/>
              <a:gd name="connsiteX5" fmla="*/ 357717 w 6309255"/>
              <a:gd name="connsiteY5" fmla="*/ 1845793 h 5640762"/>
              <a:gd name="connsiteX0" fmla="*/ 357717 w 6089121"/>
              <a:gd name="connsiteY0" fmla="*/ 1858558 h 5851655"/>
              <a:gd name="connsiteX1" fmla="*/ 3257286 w 6089121"/>
              <a:gd name="connsiteY1" fmla="*/ 12824 h 5851655"/>
              <a:gd name="connsiteX2" fmla="*/ 6089121 w 6089121"/>
              <a:gd name="connsiteY2" fmla="*/ 2705225 h 5851655"/>
              <a:gd name="connsiteX3" fmla="*/ 3621352 w 6089121"/>
              <a:gd name="connsiteY3" fmla="*/ 5643158 h 5851655"/>
              <a:gd name="connsiteX4" fmla="*/ 374649 w 6089121"/>
              <a:gd name="connsiteY4" fmla="*/ 5634692 h 5851655"/>
              <a:gd name="connsiteX5" fmla="*/ 357717 w 6089121"/>
              <a:gd name="connsiteY5" fmla="*/ 1858558 h 5851655"/>
              <a:gd name="connsiteX0" fmla="*/ 357717 w 6089121"/>
              <a:gd name="connsiteY0" fmla="*/ 1845868 h 5838965"/>
              <a:gd name="connsiteX1" fmla="*/ 3257286 w 6089121"/>
              <a:gd name="connsiteY1" fmla="*/ 134 h 5838965"/>
              <a:gd name="connsiteX2" fmla="*/ 6089121 w 6089121"/>
              <a:gd name="connsiteY2" fmla="*/ 2692535 h 5838965"/>
              <a:gd name="connsiteX3" fmla="*/ 3621352 w 6089121"/>
              <a:gd name="connsiteY3" fmla="*/ 5630468 h 5838965"/>
              <a:gd name="connsiteX4" fmla="*/ 374649 w 6089121"/>
              <a:gd name="connsiteY4" fmla="*/ 5622002 h 5838965"/>
              <a:gd name="connsiteX5" fmla="*/ 357717 w 6089121"/>
              <a:gd name="connsiteY5" fmla="*/ 1845868 h 5838965"/>
              <a:gd name="connsiteX0" fmla="*/ 357717 w 6089121"/>
              <a:gd name="connsiteY0" fmla="*/ 1845868 h 5645339"/>
              <a:gd name="connsiteX1" fmla="*/ 3257286 w 6089121"/>
              <a:gd name="connsiteY1" fmla="*/ 134 h 5645339"/>
              <a:gd name="connsiteX2" fmla="*/ 6089121 w 6089121"/>
              <a:gd name="connsiteY2" fmla="*/ 2692535 h 5645339"/>
              <a:gd name="connsiteX3" fmla="*/ 3621352 w 6089121"/>
              <a:gd name="connsiteY3" fmla="*/ 5630468 h 5645339"/>
              <a:gd name="connsiteX4" fmla="*/ 374649 w 6089121"/>
              <a:gd name="connsiteY4" fmla="*/ 5622002 h 5645339"/>
              <a:gd name="connsiteX5" fmla="*/ 357717 w 6089121"/>
              <a:gd name="connsiteY5" fmla="*/ 1845868 h 5645339"/>
              <a:gd name="connsiteX0" fmla="*/ 208462 w 5939866"/>
              <a:gd name="connsiteY0" fmla="*/ 1845868 h 5645339"/>
              <a:gd name="connsiteX1" fmla="*/ 3108031 w 5939866"/>
              <a:gd name="connsiteY1" fmla="*/ 134 h 5645339"/>
              <a:gd name="connsiteX2" fmla="*/ 5939866 w 5939866"/>
              <a:gd name="connsiteY2" fmla="*/ 2692535 h 5645339"/>
              <a:gd name="connsiteX3" fmla="*/ 3472097 w 5939866"/>
              <a:gd name="connsiteY3" fmla="*/ 5630468 h 5645339"/>
              <a:gd name="connsiteX4" fmla="*/ 225394 w 5939866"/>
              <a:gd name="connsiteY4" fmla="*/ 5622002 h 5645339"/>
              <a:gd name="connsiteX5" fmla="*/ 208462 w 5939866"/>
              <a:gd name="connsiteY5" fmla="*/ 1845868 h 5645339"/>
              <a:gd name="connsiteX0" fmla="*/ 51 w 5731455"/>
              <a:gd name="connsiteY0" fmla="*/ 1845868 h 5645339"/>
              <a:gd name="connsiteX1" fmla="*/ 2899620 w 5731455"/>
              <a:gd name="connsiteY1" fmla="*/ 134 h 5645339"/>
              <a:gd name="connsiteX2" fmla="*/ 5731455 w 5731455"/>
              <a:gd name="connsiteY2" fmla="*/ 2692535 h 5645339"/>
              <a:gd name="connsiteX3" fmla="*/ 3263686 w 5731455"/>
              <a:gd name="connsiteY3" fmla="*/ 5630468 h 5645339"/>
              <a:gd name="connsiteX4" fmla="*/ 16983 w 5731455"/>
              <a:gd name="connsiteY4" fmla="*/ 5622002 h 5645339"/>
              <a:gd name="connsiteX5" fmla="*/ 51 w 5731455"/>
              <a:gd name="connsiteY5" fmla="*/ 1845868 h 5645339"/>
              <a:gd name="connsiteX0" fmla="*/ 204700 w 5936104"/>
              <a:gd name="connsiteY0" fmla="*/ 1735826 h 5535297"/>
              <a:gd name="connsiteX1" fmla="*/ 3053469 w 5936104"/>
              <a:gd name="connsiteY1" fmla="*/ 158 h 5535297"/>
              <a:gd name="connsiteX2" fmla="*/ 5936104 w 5936104"/>
              <a:gd name="connsiteY2" fmla="*/ 2582493 h 5535297"/>
              <a:gd name="connsiteX3" fmla="*/ 3468335 w 5936104"/>
              <a:gd name="connsiteY3" fmla="*/ 5520426 h 5535297"/>
              <a:gd name="connsiteX4" fmla="*/ 221632 w 5936104"/>
              <a:gd name="connsiteY4" fmla="*/ 5511960 h 5535297"/>
              <a:gd name="connsiteX5" fmla="*/ 204700 w 5936104"/>
              <a:gd name="connsiteY5" fmla="*/ 1735826 h 5535297"/>
              <a:gd name="connsiteX0" fmla="*/ 96 w 5731500"/>
              <a:gd name="connsiteY0" fmla="*/ 1735826 h 5535297"/>
              <a:gd name="connsiteX1" fmla="*/ 2848865 w 5731500"/>
              <a:gd name="connsiteY1" fmla="*/ 158 h 5535297"/>
              <a:gd name="connsiteX2" fmla="*/ 5731500 w 5731500"/>
              <a:gd name="connsiteY2" fmla="*/ 2582493 h 5535297"/>
              <a:gd name="connsiteX3" fmla="*/ 3263731 w 5731500"/>
              <a:gd name="connsiteY3" fmla="*/ 5520426 h 5535297"/>
              <a:gd name="connsiteX4" fmla="*/ 17028 w 5731500"/>
              <a:gd name="connsiteY4" fmla="*/ 5511960 h 5535297"/>
              <a:gd name="connsiteX5" fmla="*/ 96 w 5731500"/>
              <a:gd name="connsiteY5" fmla="*/ 1735826 h 5535297"/>
              <a:gd name="connsiteX0" fmla="*/ 205326 w 5936730"/>
              <a:gd name="connsiteY0" fmla="*/ 1710433 h 5509904"/>
              <a:gd name="connsiteX1" fmla="*/ 3062562 w 5936730"/>
              <a:gd name="connsiteY1" fmla="*/ 165 h 5509904"/>
              <a:gd name="connsiteX2" fmla="*/ 5936730 w 5936730"/>
              <a:gd name="connsiteY2" fmla="*/ 2557100 h 5509904"/>
              <a:gd name="connsiteX3" fmla="*/ 3468961 w 5936730"/>
              <a:gd name="connsiteY3" fmla="*/ 5495033 h 5509904"/>
              <a:gd name="connsiteX4" fmla="*/ 222258 w 5936730"/>
              <a:gd name="connsiteY4" fmla="*/ 5486567 h 5509904"/>
              <a:gd name="connsiteX5" fmla="*/ 205326 w 5936730"/>
              <a:gd name="connsiteY5" fmla="*/ 1710433 h 5509904"/>
              <a:gd name="connsiteX0" fmla="*/ 205326 w 5936730"/>
              <a:gd name="connsiteY0" fmla="*/ 1710433 h 5509904"/>
              <a:gd name="connsiteX1" fmla="*/ 3062562 w 5936730"/>
              <a:gd name="connsiteY1" fmla="*/ 165 h 5509904"/>
              <a:gd name="connsiteX2" fmla="*/ 5936730 w 5936730"/>
              <a:gd name="connsiteY2" fmla="*/ 2557100 h 5509904"/>
              <a:gd name="connsiteX3" fmla="*/ 3468961 w 5936730"/>
              <a:gd name="connsiteY3" fmla="*/ 5495033 h 5509904"/>
              <a:gd name="connsiteX4" fmla="*/ 222258 w 5936730"/>
              <a:gd name="connsiteY4" fmla="*/ 5486567 h 5509904"/>
              <a:gd name="connsiteX5" fmla="*/ 205326 w 5936730"/>
              <a:gd name="connsiteY5" fmla="*/ 1710433 h 5509904"/>
              <a:gd name="connsiteX0" fmla="*/ 205326 w 5936730"/>
              <a:gd name="connsiteY0" fmla="*/ 1723704 h 5718680"/>
              <a:gd name="connsiteX1" fmla="*/ 3062562 w 5936730"/>
              <a:gd name="connsiteY1" fmla="*/ 13436 h 5718680"/>
              <a:gd name="connsiteX2" fmla="*/ 5936730 w 5936730"/>
              <a:gd name="connsiteY2" fmla="*/ 2544971 h 5718680"/>
              <a:gd name="connsiteX3" fmla="*/ 3468961 w 5936730"/>
              <a:gd name="connsiteY3" fmla="*/ 5508304 h 5718680"/>
              <a:gd name="connsiteX4" fmla="*/ 222258 w 5936730"/>
              <a:gd name="connsiteY4" fmla="*/ 5499838 h 5718680"/>
              <a:gd name="connsiteX5" fmla="*/ 205326 w 5936730"/>
              <a:gd name="connsiteY5" fmla="*/ 1723704 h 5718680"/>
              <a:gd name="connsiteX0" fmla="*/ 205326 w 5936730"/>
              <a:gd name="connsiteY0" fmla="*/ 1723704 h 5718680"/>
              <a:gd name="connsiteX1" fmla="*/ 3062562 w 5936730"/>
              <a:gd name="connsiteY1" fmla="*/ 13436 h 5718680"/>
              <a:gd name="connsiteX2" fmla="*/ 5936730 w 5936730"/>
              <a:gd name="connsiteY2" fmla="*/ 2544971 h 5718680"/>
              <a:gd name="connsiteX3" fmla="*/ 3468961 w 5936730"/>
              <a:gd name="connsiteY3" fmla="*/ 5508304 h 5718680"/>
              <a:gd name="connsiteX4" fmla="*/ 222258 w 5936730"/>
              <a:gd name="connsiteY4" fmla="*/ 5499838 h 5718680"/>
              <a:gd name="connsiteX5" fmla="*/ 205326 w 5936730"/>
              <a:gd name="connsiteY5" fmla="*/ 1723704 h 5718680"/>
              <a:gd name="connsiteX0" fmla="*/ 205326 w 5936730"/>
              <a:gd name="connsiteY0" fmla="*/ 1723704 h 5718680"/>
              <a:gd name="connsiteX1" fmla="*/ 3062562 w 5936730"/>
              <a:gd name="connsiteY1" fmla="*/ 13436 h 5718680"/>
              <a:gd name="connsiteX2" fmla="*/ 5936730 w 5936730"/>
              <a:gd name="connsiteY2" fmla="*/ 2544971 h 5718680"/>
              <a:gd name="connsiteX3" fmla="*/ 3468961 w 5936730"/>
              <a:gd name="connsiteY3" fmla="*/ 5508304 h 5718680"/>
              <a:gd name="connsiteX4" fmla="*/ 222258 w 5936730"/>
              <a:gd name="connsiteY4" fmla="*/ 5499838 h 5718680"/>
              <a:gd name="connsiteX5" fmla="*/ 205326 w 5936730"/>
              <a:gd name="connsiteY5" fmla="*/ 1723704 h 5718680"/>
              <a:gd name="connsiteX0" fmla="*/ 205326 w 5936730"/>
              <a:gd name="connsiteY0" fmla="*/ 1723704 h 5514953"/>
              <a:gd name="connsiteX1" fmla="*/ 3062562 w 5936730"/>
              <a:gd name="connsiteY1" fmla="*/ 13436 h 5514953"/>
              <a:gd name="connsiteX2" fmla="*/ 5936730 w 5936730"/>
              <a:gd name="connsiteY2" fmla="*/ 2544971 h 5514953"/>
              <a:gd name="connsiteX3" fmla="*/ 3468961 w 5936730"/>
              <a:gd name="connsiteY3" fmla="*/ 5508304 h 5514953"/>
              <a:gd name="connsiteX4" fmla="*/ 222258 w 5936730"/>
              <a:gd name="connsiteY4" fmla="*/ 5499838 h 5514953"/>
              <a:gd name="connsiteX5" fmla="*/ 205326 w 5936730"/>
              <a:gd name="connsiteY5" fmla="*/ 1723704 h 5514953"/>
              <a:gd name="connsiteX0" fmla="*/ 205326 w 5936730"/>
              <a:gd name="connsiteY0" fmla="*/ 1711174 h 5502423"/>
              <a:gd name="connsiteX1" fmla="*/ 3062562 w 5936730"/>
              <a:gd name="connsiteY1" fmla="*/ 906 h 5502423"/>
              <a:gd name="connsiteX2" fmla="*/ 5936730 w 5936730"/>
              <a:gd name="connsiteY2" fmla="*/ 2532441 h 5502423"/>
              <a:gd name="connsiteX3" fmla="*/ 3468961 w 5936730"/>
              <a:gd name="connsiteY3" fmla="*/ 5495774 h 5502423"/>
              <a:gd name="connsiteX4" fmla="*/ 222258 w 5936730"/>
              <a:gd name="connsiteY4" fmla="*/ 5487308 h 5502423"/>
              <a:gd name="connsiteX5" fmla="*/ 205326 w 5936730"/>
              <a:gd name="connsiteY5" fmla="*/ 1711174 h 5502423"/>
              <a:gd name="connsiteX0" fmla="*/ 205326 w 5937761"/>
              <a:gd name="connsiteY0" fmla="*/ 1711174 h 5502423"/>
              <a:gd name="connsiteX1" fmla="*/ 3062562 w 5937761"/>
              <a:gd name="connsiteY1" fmla="*/ 906 h 5502423"/>
              <a:gd name="connsiteX2" fmla="*/ 5936730 w 5937761"/>
              <a:gd name="connsiteY2" fmla="*/ 2532441 h 5502423"/>
              <a:gd name="connsiteX3" fmla="*/ 3468961 w 5937761"/>
              <a:gd name="connsiteY3" fmla="*/ 5495774 h 5502423"/>
              <a:gd name="connsiteX4" fmla="*/ 222258 w 5937761"/>
              <a:gd name="connsiteY4" fmla="*/ 5487308 h 5502423"/>
              <a:gd name="connsiteX5" fmla="*/ 205326 w 5937761"/>
              <a:gd name="connsiteY5" fmla="*/ 1711174 h 5502423"/>
              <a:gd name="connsiteX0" fmla="*/ 205326 w 5937761"/>
              <a:gd name="connsiteY0" fmla="*/ 1711862 h 5503111"/>
              <a:gd name="connsiteX1" fmla="*/ 3062562 w 5937761"/>
              <a:gd name="connsiteY1" fmla="*/ 1594 h 5503111"/>
              <a:gd name="connsiteX2" fmla="*/ 5936730 w 5937761"/>
              <a:gd name="connsiteY2" fmla="*/ 2533129 h 5503111"/>
              <a:gd name="connsiteX3" fmla="*/ 3468961 w 5937761"/>
              <a:gd name="connsiteY3" fmla="*/ 5496462 h 5503111"/>
              <a:gd name="connsiteX4" fmla="*/ 222258 w 5937761"/>
              <a:gd name="connsiteY4" fmla="*/ 5487996 h 5503111"/>
              <a:gd name="connsiteX5" fmla="*/ 205326 w 5937761"/>
              <a:gd name="connsiteY5" fmla="*/ 1711862 h 5503111"/>
              <a:gd name="connsiteX0" fmla="*/ 205326 w 5937761"/>
              <a:gd name="connsiteY0" fmla="*/ 1711581 h 5502830"/>
              <a:gd name="connsiteX1" fmla="*/ 3062562 w 5937761"/>
              <a:gd name="connsiteY1" fmla="*/ 1313 h 5502830"/>
              <a:gd name="connsiteX2" fmla="*/ 5936730 w 5937761"/>
              <a:gd name="connsiteY2" fmla="*/ 2532848 h 5502830"/>
              <a:gd name="connsiteX3" fmla="*/ 3468961 w 5937761"/>
              <a:gd name="connsiteY3" fmla="*/ 5496181 h 5502830"/>
              <a:gd name="connsiteX4" fmla="*/ 222258 w 5937761"/>
              <a:gd name="connsiteY4" fmla="*/ 5487715 h 5502830"/>
              <a:gd name="connsiteX5" fmla="*/ 205326 w 5937761"/>
              <a:gd name="connsiteY5" fmla="*/ 1711581 h 5502830"/>
              <a:gd name="connsiteX0" fmla="*/ 205326 w 5937761"/>
              <a:gd name="connsiteY0" fmla="*/ 1711353 h 5502602"/>
              <a:gd name="connsiteX1" fmla="*/ 3062562 w 5937761"/>
              <a:gd name="connsiteY1" fmla="*/ 1085 h 5502602"/>
              <a:gd name="connsiteX2" fmla="*/ 5936730 w 5937761"/>
              <a:gd name="connsiteY2" fmla="*/ 2532620 h 5502602"/>
              <a:gd name="connsiteX3" fmla="*/ 3468961 w 5937761"/>
              <a:gd name="connsiteY3" fmla="*/ 5495953 h 5502602"/>
              <a:gd name="connsiteX4" fmla="*/ 222258 w 5937761"/>
              <a:gd name="connsiteY4" fmla="*/ 5487487 h 5502602"/>
              <a:gd name="connsiteX5" fmla="*/ 205326 w 5937761"/>
              <a:gd name="connsiteY5" fmla="*/ 1711353 h 5502602"/>
              <a:gd name="connsiteX0" fmla="*/ 205326 w 5937761"/>
              <a:gd name="connsiteY0" fmla="*/ 1712559 h 5503808"/>
              <a:gd name="connsiteX1" fmla="*/ 3062562 w 5937761"/>
              <a:gd name="connsiteY1" fmla="*/ 2291 h 5503808"/>
              <a:gd name="connsiteX2" fmla="*/ 5936730 w 5937761"/>
              <a:gd name="connsiteY2" fmla="*/ 2533826 h 5503808"/>
              <a:gd name="connsiteX3" fmla="*/ 3468961 w 5937761"/>
              <a:gd name="connsiteY3" fmla="*/ 5497159 h 5503808"/>
              <a:gd name="connsiteX4" fmla="*/ 222258 w 5937761"/>
              <a:gd name="connsiteY4" fmla="*/ 5488693 h 5503808"/>
              <a:gd name="connsiteX5" fmla="*/ 205326 w 5937761"/>
              <a:gd name="connsiteY5" fmla="*/ 1712559 h 5503808"/>
              <a:gd name="connsiteX0" fmla="*/ 205326 w 5937761"/>
              <a:gd name="connsiteY0" fmla="*/ 1712559 h 5503808"/>
              <a:gd name="connsiteX1" fmla="*/ 3062562 w 5937761"/>
              <a:gd name="connsiteY1" fmla="*/ 2291 h 5503808"/>
              <a:gd name="connsiteX2" fmla="*/ 5936730 w 5937761"/>
              <a:gd name="connsiteY2" fmla="*/ 2533826 h 5503808"/>
              <a:gd name="connsiteX3" fmla="*/ 3468961 w 5937761"/>
              <a:gd name="connsiteY3" fmla="*/ 5497159 h 5503808"/>
              <a:gd name="connsiteX4" fmla="*/ 222258 w 5937761"/>
              <a:gd name="connsiteY4" fmla="*/ 5488693 h 5503808"/>
              <a:gd name="connsiteX5" fmla="*/ 205326 w 5937761"/>
              <a:gd name="connsiteY5" fmla="*/ 1712559 h 5503808"/>
              <a:gd name="connsiteX0" fmla="*/ 205326 w 5938416"/>
              <a:gd name="connsiteY0" fmla="*/ 1712559 h 5503808"/>
              <a:gd name="connsiteX1" fmla="*/ 3062562 w 5938416"/>
              <a:gd name="connsiteY1" fmla="*/ 2291 h 5503808"/>
              <a:gd name="connsiteX2" fmla="*/ 5936730 w 5938416"/>
              <a:gd name="connsiteY2" fmla="*/ 2533826 h 5503808"/>
              <a:gd name="connsiteX3" fmla="*/ 3468961 w 5938416"/>
              <a:gd name="connsiteY3" fmla="*/ 5497159 h 5503808"/>
              <a:gd name="connsiteX4" fmla="*/ 222258 w 5938416"/>
              <a:gd name="connsiteY4" fmla="*/ 5488693 h 5503808"/>
              <a:gd name="connsiteX5" fmla="*/ 205326 w 5938416"/>
              <a:gd name="connsiteY5" fmla="*/ 1712559 h 5503808"/>
              <a:gd name="connsiteX0" fmla="*/ 222453 w 5956509"/>
              <a:gd name="connsiteY0" fmla="*/ 1712559 h 5707535"/>
              <a:gd name="connsiteX1" fmla="*/ 3079689 w 5956509"/>
              <a:gd name="connsiteY1" fmla="*/ 2291 h 5707535"/>
              <a:gd name="connsiteX2" fmla="*/ 5953857 w 5956509"/>
              <a:gd name="connsiteY2" fmla="*/ 2533826 h 5707535"/>
              <a:gd name="connsiteX3" fmla="*/ 3486088 w 5956509"/>
              <a:gd name="connsiteY3" fmla="*/ 5497159 h 5707535"/>
              <a:gd name="connsiteX4" fmla="*/ 188585 w 5956509"/>
              <a:gd name="connsiteY4" fmla="*/ 5488693 h 5707535"/>
              <a:gd name="connsiteX5" fmla="*/ 222453 w 5956509"/>
              <a:gd name="connsiteY5" fmla="*/ 1712559 h 5707535"/>
              <a:gd name="connsiteX0" fmla="*/ 222453 w 5955537"/>
              <a:gd name="connsiteY0" fmla="*/ 1712559 h 5497564"/>
              <a:gd name="connsiteX1" fmla="*/ 3079689 w 5955537"/>
              <a:gd name="connsiteY1" fmla="*/ 2291 h 5497564"/>
              <a:gd name="connsiteX2" fmla="*/ 5953857 w 5955537"/>
              <a:gd name="connsiteY2" fmla="*/ 2533826 h 5497564"/>
              <a:gd name="connsiteX3" fmla="*/ 3486088 w 5955537"/>
              <a:gd name="connsiteY3" fmla="*/ 5497159 h 5497564"/>
              <a:gd name="connsiteX4" fmla="*/ 188585 w 5955537"/>
              <a:gd name="connsiteY4" fmla="*/ 5488693 h 5497564"/>
              <a:gd name="connsiteX5" fmla="*/ 222453 w 5955537"/>
              <a:gd name="connsiteY5" fmla="*/ 1712559 h 5497564"/>
              <a:gd name="connsiteX0" fmla="*/ 33963 w 5767047"/>
              <a:gd name="connsiteY0" fmla="*/ 1711406 h 5496411"/>
              <a:gd name="connsiteX1" fmla="*/ 2891199 w 5767047"/>
              <a:gd name="connsiteY1" fmla="*/ 1138 h 5496411"/>
              <a:gd name="connsiteX2" fmla="*/ 5765367 w 5767047"/>
              <a:gd name="connsiteY2" fmla="*/ 2532673 h 5496411"/>
              <a:gd name="connsiteX3" fmla="*/ 3297598 w 5767047"/>
              <a:gd name="connsiteY3" fmla="*/ 5496006 h 5496411"/>
              <a:gd name="connsiteX4" fmla="*/ 95 w 5767047"/>
              <a:gd name="connsiteY4" fmla="*/ 5487540 h 5496411"/>
              <a:gd name="connsiteX5" fmla="*/ 33963 w 5767047"/>
              <a:gd name="connsiteY5" fmla="*/ 1711406 h 5496411"/>
              <a:gd name="connsiteX0" fmla="*/ 32 w 5775450"/>
              <a:gd name="connsiteY0" fmla="*/ 1717516 h 5502521"/>
              <a:gd name="connsiteX1" fmla="*/ 2899602 w 5775450"/>
              <a:gd name="connsiteY1" fmla="*/ 7248 h 5502521"/>
              <a:gd name="connsiteX2" fmla="*/ 5773770 w 5775450"/>
              <a:gd name="connsiteY2" fmla="*/ 2538783 h 5502521"/>
              <a:gd name="connsiteX3" fmla="*/ 3306001 w 5775450"/>
              <a:gd name="connsiteY3" fmla="*/ 5502116 h 5502521"/>
              <a:gd name="connsiteX4" fmla="*/ 8498 w 5775450"/>
              <a:gd name="connsiteY4" fmla="*/ 5493650 h 5502521"/>
              <a:gd name="connsiteX5" fmla="*/ 32 w 5775450"/>
              <a:gd name="connsiteY5" fmla="*/ 1717516 h 5502521"/>
              <a:gd name="connsiteX0" fmla="*/ 32 w 5775450"/>
              <a:gd name="connsiteY0" fmla="*/ 1717516 h 5493650"/>
              <a:gd name="connsiteX1" fmla="*/ 2899602 w 5775450"/>
              <a:gd name="connsiteY1" fmla="*/ 7248 h 5493650"/>
              <a:gd name="connsiteX2" fmla="*/ 5773770 w 5775450"/>
              <a:gd name="connsiteY2" fmla="*/ 2538783 h 5493650"/>
              <a:gd name="connsiteX3" fmla="*/ 3306001 w 5775450"/>
              <a:gd name="connsiteY3" fmla="*/ 5485182 h 5493650"/>
              <a:gd name="connsiteX4" fmla="*/ 8498 w 5775450"/>
              <a:gd name="connsiteY4" fmla="*/ 5493650 h 5493650"/>
              <a:gd name="connsiteX5" fmla="*/ 32 w 5775450"/>
              <a:gd name="connsiteY5" fmla="*/ 1717516 h 5493650"/>
              <a:gd name="connsiteX0" fmla="*/ 32 w 5775456"/>
              <a:gd name="connsiteY0" fmla="*/ 1717516 h 5510979"/>
              <a:gd name="connsiteX1" fmla="*/ 2899602 w 5775456"/>
              <a:gd name="connsiteY1" fmla="*/ 7248 h 5510979"/>
              <a:gd name="connsiteX2" fmla="*/ 5773770 w 5775456"/>
              <a:gd name="connsiteY2" fmla="*/ 2538783 h 5510979"/>
              <a:gd name="connsiteX3" fmla="*/ 3314468 w 5775456"/>
              <a:gd name="connsiteY3" fmla="*/ 5510582 h 5510979"/>
              <a:gd name="connsiteX4" fmla="*/ 8498 w 5775456"/>
              <a:gd name="connsiteY4" fmla="*/ 5493650 h 5510979"/>
              <a:gd name="connsiteX5" fmla="*/ 32 w 5775456"/>
              <a:gd name="connsiteY5" fmla="*/ 1717516 h 5510979"/>
              <a:gd name="connsiteX0" fmla="*/ 32 w 5775456"/>
              <a:gd name="connsiteY0" fmla="*/ 1717516 h 5494061"/>
              <a:gd name="connsiteX1" fmla="*/ 2899602 w 5775456"/>
              <a:gd name="connsiteY1" fmla="*/ 7248 h 5494061"/>
              <a:gd name="connsiteX2" fmla="*/ 5773770 w 5775456"/>
              <a:gd name="connsiteY2" fmla="*/ 2538783 h 5494061"/>
              <a:gd name="connsiteX3" fmla="*/ 3314468 w 5775456"/>
              <a:gd name="connsiteY3" fmla="*/ 5493649 h 5494061"/>
              <a:gd name="connsiteX4" fmla="*/ 8498 w 5775456"/>
              <a:gd name="connsiteY4" fmla="*/ 5493650 h 5494061"/>
              <a:gd name="connsiteX5" fmla="*/ 32 w 5775456"/>
              <a:gd name="connsiteY5" fmla="*/ 1717516 h 5494061"/>
              <a:gd name="connsiteX0" fmla="*/ 74 w 5775498"/>
              <a:gd name="connsiteY0" fmla="*/ 1710413 h 5486958"/>
              <a:gd name="connsiteX1" fmla="*/ 2899644 w 5775498"/>
              <a:gd name="connsiteY1" fmla="*/ 145 h 5486958"/>
              <a:gd name="connsiteX2" fmla="*/ 5773812 w 5775498"/>
              <a:gd name="connsiteY2" fmla="*/ 2531680 h 5486958"/>
              <a:gd name="connsiteX3" fmla="*/ 3314510 w 5775498"/>
              <a:gd name="connsiteY3" fmla="*/ 5486546 h 5486958"/>
              <a:gd name="connsiteX4" fmla="*/ 8540 w 5775498"/>
              <a:gd name="connsiteY4" fmla="*/ 5486547 h 5486958"/>
              <a:gd name="connsiteX5" fmla="*/ 74 w 5775498"/>
              <a:gd name="connsiteY5" fmla="*/ 1710413 h 5486958"/>
              <a:gd name="connsiteX0" fmla="*/ 74 w 5775498"/>
              <a:gd name="connsiteY0" fmla="*/ 1710413 h 5486958"/>
              <a:gd name="connsiteX1" fmla="*/ 2899644 w 5775498"/>
              <a:gd name="connsiteY1" fmla="*/ 145 h 5486958"/>
              <a:gd name="connsiteX2" fmla="*/ 5773812 w 5775498"/>
              <a:gd name="connsiteY2" fmla="*/ 2531680 h 5486958"/>
              <a:gd name="connsiteX3" fmla="*/ 3314510 w 5775498"/>
              <a:gd name="connsiteY3" fmla="*/ 5486546 h 5486958"/>
              <a:gd name="connsiteX4" fmla="*/ 8540 w 5775498"/>
              <a:gd name="connsiteY4" fmla="*/ 5486547 h 5486958"/>
              <a:gd name="connsiteX5" fmla="*/ 74 w 5775498"/>
              <a:gd name="connsiteY5" fmla="*/ 1710413 h 5486958"/>
              <a:gd name="connsiteX0" fmla="*/ 74 w 5775498"/>
              <a:gd name="connsiteY0" fmla="*/ 1710413 h 5486958"/>
              <a:gd name="connsiteX1" fmla="*/ 2899644 w 5775498"/>
              <a:gd name="connsiteY1" fmla="*/ 145 h 5486958"/>
              <a:gd name="connsiteX2" fmla="*/ 5773812 w 5775498"/>
              <a:gd name="connsiteY2" fmla="*/ 2531680 h 5486958"/>
              <a:gd name="connsiteX3" fmla="*/ 3314510 w 5775498"/>
              <a:gd name="connsiteY3" fmla="*/ 5486546 h 5486958"/>
              <a:gd name="connsiteX4" fmla="*/ 8540 w 5775498"/>
              <a:gd name="connsiteY4" fmla="*/ 5486547 h 5486958"/>
              <a:gd name="connsiteX5" fmla="*/ 74 w 5775498"/>
              <a:gd name="connsiteY5" fmla="*/ 1710413 h 5486958"/>
              <a:gd name="connsiteX0" fmla="*/ 74 w 5773898"/>
              <a:gd name="connsiteY0" fmla="*/ 1710413 h 5486727"/>
              <a:gd name="connsiteX1" fmla="*/ 2899644 w 5773898"/>
              <a:gd name="connsiteY1" fmla="*/ 145 h 5486727"/>
              <a:gd name="connsiteX2" fmla="*/ 5773812 w 5773898"/>
              <a:gd name="connsiteY2" fmla="*/ 2531680 h 5486727"/>
              <a:gd name="connsiteX3" fmla="*/ 3314510 w 5773898"/>
              <a:gd name="connsiteY3" fmla="*/ 5486546 h 5486727"/>
              <a:gd name="connsiteX4" fmla="*/ 8540 w 5773898"/>
              <a:gd name="connsiteY4" fmla="*/ 5486547 h 5486727"/>
              <a:gd name="connsiteX5" fmla="*/ 74 w 5773898"/>
              <a:gd name="connsiteY5" fmla="*/ 1710413 h 5486727"/>
              <a:gd name="connsiteX0" fmla="*/ 74 w 5773894"/>
              <a:gd name="connsiteY0" fmla="*/ 1710413 h 5512123"/>
              <a:gd name="connsiteX1" fmla="*/ 2899644 w 5773894"/>
              <a:gd name="connsiteY1" fmla="*/ 145 h 5512123"/>
              <a:gd name="connsiteX2" fmla="*/ 5773812 w 5773894"/>
              <a:gd name="connsiteY2" fmla="*/ 2531680 h 5512123"/>
              <a:gd name="connsiteX3" fmla="*/ 3179044 w 5773894"/>
              <a:gd name="connsiteY3" fmla="*/ 5511946 h 5512123"/>
              <a:gd name="connsiteX4" fmla="*/ 8540 w 5773894"/>
              <a:gd name="connsiteY4" fmla="*/ 5486547 h 5512123"/>
              <a:gd name="connsiteX5" fmla="*/ 74 w 5773894"/>
              <a:gd name="connsiteY5" fmla="*/ 1710413 h 5512123"/>
              <a:gd name="connsiteX0" fmla="*/ 74 w 5773894"/>
              <a:gd name="connsiteY0" fmla="*/ 1710413 h 5495192"/>
              <a:gd name="connsiteX1" fmla="*/ 2899644 w 5773894"/>
              <a:gd name="connsiteY1" fmla="*/ 145 h 5495192"/>
              <a:gd name="connsiteX2" fmla="*/ 5773812 w 5773894"/>
              <a:gd name="connsiteY2" fmla="*/ 2531680 h 5495192"/>
              <a:gd name="connsiteX3" fmla="*/ 3187511 w 5773894"/>
              <a:gd name="connsiteY3" fmla="*/ 5495012 h 5495192"/>
              <a:gd name="connsiteX4" fmla="*/ 8540 w 5773894"/>
              <a:gd name="connsiteY4" fmla="*/ 5486547 h 5495192"/>
              <a:gd name="connsiteX5" fmla="*/ 74 w 5773894"/>
              <a:gd name="connsiteY5" fmla="*/ 1710413 h 5495192"/>
              <a:gd name="connsiteX0" fmla="*/ 74 w 5773894"/>
              <a:gd name="connsiteY0" fmla="*/ 1710413 h 5529053"/>
              <a:gd name="connsiteX1" fmla="*/ 2899644 w 5773894"/>
              <a:gd name="connsiteY1" fmla="*/ 145 h 5529053"/>
              <a:gd name="connsiteX2" fmla="*/ 5773812 w 5773894"/>
              <a:gd name="connsiteY2" fmla="*/ 2531680 h 5529053"/>
              <a:gd name="connsiteX3" fmla="*/ 3204444 w 5773894"/>
              <a:gd name="connsiteY3" fmla="*/ 5528879 h 5529053"/>
              <a:gd name="connsiteX4" fmla="*/ 8540 w 5773894"/>
              <a:gd name="connsiteY4" fmla="*/ 5486547 h 5529053"/>
              <a:gd name="connsiteX5" fmla="*/ 74 w 5773894"/>
              <a:gd name="connsiteY5" fmla="*/ 1710413 h 5529053"/>
              <a:gd name="connsiteX0" fmla="*/ 74 w 5774800"/>
              <a:gd name="connsiteY0" fmla="*/ 1710413 h 5529174"/>
              <a:gd name="connsiteX1" fmla="*/ 2899644 w 5774800"/>
              <a:gd name="connsiteY1" fmla="*/ 145 h 5529174"/>
              <a:gd name="connsiteX2" fmla="*/ 5773812 w 5774800"/>
              <a:gd name="connsiteY2" fmla="*/ 2531680 h 5529174"/>
              <a:gd name="connsiteX3" fmla="*/ 3204444 w 5774800"/>
              <a:gd name="connsiteY3" fmla="*/ 5528879 h 5529174"/>
              <a:gd name="connsiteX4" fmla="*/ 8540 w 5774800"/>
              <a:gd name="connsiteY4" fmla="*/ 5486547 h 5529174"/>
              <a:gd name="connsiteX5" fmla="*/ 74 w 5774800"/>
              <a:gd name="connsiteY5" fmla="*/ 1710413 h 5529174"/>
              <a:gd name="connsiteX0" fmla="*/ 74 w 5774800"/>
              <a:gd name="connsiteY0" fmla="*/ 1710413 h 5529174"/>
              <a:gd name="connsiteX1" fmla="*/ 2899644 w 5774800"/>
              <a:gd name="connsiteY1" fmla="*/ 145 h 5529174"/>
              <a:gd name="connsiteX2" fmla="*/ 5773812 w 5774800"/>
              <a:gd name="connsiteY2" fmla="*/ 2531680 h 5529174"/>
              <a:gd name="connsiteX3" fmla="*/ 3204444 w 5774800"/>
              <a:gd name="connsiteY3" fmla="*/ 5528879 h 5529174"/>
              <a:gd name="connsiteX4" fmla="*/ 8540 w 5774800"/>
              <a:gd name="connsiteY4" fmla="*/ 5486547 h 5529174"/>
              <a:gd name="connsiteX5" fmla="*/ 74 w 5774800"/>
              <a:gd name="connsiteY5" fmla="*/ 1710413 h 5529174"/>
              <a:gd name="connsiteX0" fmla="*/ 84 w 5774810"/>
              <a:gd name="connsiteY0" fmla="*/ 1710575 h 5529336"/>
              <a:gd name="connsiteX1" fmla="*/ 2899654 w 5774810"/>
              <a:gd name="connsiteY1" fmla="*/ 307 h 5529336"/>
              <a:gd name="connsiteX2" fmla="*/ 5773822 w 5774810"/>
              <a:gd name="connsiteY2" fmla="*/ 2531842 h 5529336"/>
              <a:gd name="connsiteX3" fmla="*/ 3204454 w 5774810"/>
              <a:gd name="connsiteY3" fmla="*/ 5529041 h 5529336"/>
              <a:gd name="connsiteX4" fmla="*/ 8550 w 5774810"/>
              <a:gd name="connsiteY4" fmla="*/ 5486709 h 5529336"/>
              <a:gd name="connsiteX5" fmla="*/ 84 w 5774810"/>
              <a:gd name="connsiteY5" fmla="*/ 1710575 h 5529336"/>
              <a:gd name="connsiteX0" fmla="*/ 84 w 5774751"/>
              <a:gd name="connsiteY0" fmla="*/ 1710575 h 5529336"/>
              <a:gd name="connsiteX1" fmla="*/ 2899654 w 5774751"/>
              <a:gd name="connsiteY1" fmla="*/ 307 h 5529336"/>
              <a:gd name="connsiteX2" fmla="*/ 5773822 w 5774751"/>
              <a:gd name="connsiteY2" fmla="*/ 2531842 h 5529336"/>
              <a:gd name="connsiteX3" fmla="*/ 3035121 w 5774751"/>
              <a:gd name="connsiteY3" fmla="*/ 5529041 h 5529336"/>
              <a:gd name="connsiteX4" fmla="*/ 8550 w 5774751"/>
              <a:gd name="connsiteY4" fmla="*/ 5486709 h 5529336"/>
              <a:gd name="connsiteX5" fmla="*/ 84 w 5774751"/>
              <a:gd name="connsiteY5" fmla="*/ 1710575 h 5529336"/>
              <a:gd name="connsiteX0" fmla="*/ 84 w 5774751"/>
              <a:gd name="connsiteY0" fmla="*/ 1710575 h 5529336"/>
              <a:gd name="connsiteX1" fmla="*/ 2899654 w 5774751"/>
              <a:gd name="connsiteY1" fmla="*/ 307 h 5529336"/>
              <a:gd name="connsiteX2" fmla="*/ 5773822 w 5774751"/>
              <a:gd name="connsiteY2" fmla="*/ 2531842 h 5529336"/>
              <a:gd name="connsiteX3" fmla="*/ 3035121 w 5774751"/>
              <a:gd name="connsiteY3" fmla="*/ 5529041 h 5529336"/>
              <a:gd name="connsiteX4" fmla="*/ 8550 w 5774751"/>
              <a:gd name="connsiteY4" fmla="*/ 5486709 h 5529336"/>
              <a:gd name="connsiteX5" fmla="*/ 84 w 5774751"/>
              <a:gd name="connsiteY5" fmla="*/ 1710575 h 5529336"/>
              <a:gd name="connsiteX0" fmla="*/ 73 w 5774740"/>
              <a:gd name="connsiteY0" fmla="*/ 1710575 h 5529336"/>
              <a:gd name="connsiteX1" fmla="*/ 2899643 w 5774740"/>
              <a:gd name="connsiteY1" fmla="*/ 307 h 5529336"/>
              <a:gd name="connsiteX2" fmla="*/ 5773811 w 5774740"/>
              <a:gd name="connsiteY2" fmla="*/ 2531842 h 5529336"/>
              <a:gd name="connsiteX3" fmla="*/ 3035110 w 5774740"/>
              <a:gd name="connsiteY3" fmla="*/ 5529041 h 5529336"/>
              <a:gd name="connsiteX4" fmla="*/ 8539 w 5774740"/>
              <a:gd name="connsiteY4" fmla="*/ 5486709 h 5529336"/>
              <a:gd name="connsiteX5" fmla="*/ 73 w 5774740"/>
              <a:gd name="connsiteY5" fmla="*/ 1710575 h 5529336"/>
              <a:gd name="connsiteX0" fmla="*/ 211204 w 5986342"/>
              <a:gd name="connsiteY0" fmla="*/ 1710909 h 5742257"/>
              <a:gd name="connsiteX1" fmla="*/ 3110774 w 5986342"/>
              <a:gd name="connsiteY1" fmla="*/ 641 h 5742257"/>
              <a:gd name="connsiteX2" fmla="*/ 5984942 w 5986342"/>
              <a:gd name="connsiteY2" fmla="*/ 2532176 h 5742257"/>
              <a:gd name="connsiteX3" fmla="*/ 3246241 w 5986342"/>
              <a:gd name="connsiteY3" fmla="*/ 5529375 h 5742257"/>
              <a:gd name="connsiteX4" fmla="*/ 219670 w 5986342"/>
              <a:gd name="connsiteY4" fmla="*/ 5520910 h 5742257"/>
              <a:gd name="connsiteX5" fmla="*/ 211204 w 5986342"/>
              <a:gd name="connsiteY5" fmla="*/ 1710909 h 5742257"/>
              <a:gd name="connsiteX0" fmla="*/ 211204 w 5985877"/>
              <a:gd name="connsiteY0" fmla="*/ 1710909 h 5530135"/>
              <a:gd name="connsiteX1" fmla="*/ 3110774 w 5985877"/>
              <a:gd name="connsiteY1" fmla="*/ 641 h 5530135"/>
              <a:gd name="connsiteX2" fmla="*/ 5984942 w 5985877"/>
              <a:gd name="connsiteY2" fmla="*/ 2532176 h 5530135"/>
              <a:gd name="connsiteX3" fmla="*/ 3246241 w 5985877"/>
              <a:gd name="connsiteY3" fmla="*/ 5529375 h 5530135"/>
              <a:gd name="connsiteX4" fmla="*/ 219670 w 5985877"/>
              <a:gd name="connsiteY4" fmla="*/ 5520910 h 5530135"/>
              <a:gd name="connsiteX5" fmla="*/ 211204 w 5985877"/>
              <a:gd name="connsiteY5" fmla="*/ 1710909 h 5530135"/>
              <a:gd name="connsiteX0" fmla="*/ 1805 w 5776478"/>
              <a:gd name="connsiteY0" fmla="*/ 1710574 h 5529800"/>
              <a:gd name="connsiteX1" fmla="*/ 2901375 w 5776478"/>
              <a:gd name="connsiteY1" fmla="*/ 306 h 5529800"/>
              <a:gd name="connsiteX2" fmla="*/ 5775543 w 5776478"/>
              <a:gd name="connsiteY2" fmla="*/ 2531841 h 5529800"/>
              <a:gd name="connsiteX3" fmla="*/ 3036842 w 5776478"/>
              <a:gd name="connsiteY3" fmla="*/ 5529040 h 5529800"/>
              <a:gd name="connsiteX4" fmla="*/ 10271 w 5776478"/>
              <a:gd name="connsiteY4" fmla="*/ 5520575 h 5529800"/>
              <a:gd name="connsiteX5" fmla="*/ 1805 w 5776478"/>
              <a:gd name="connsiteY5" fmla="*/ 1710574 h 5529800"/>
              <a:gd name="connsiteX0" fmla="*/ 1805 w 5776478"/>
              <a:gd name="connsiteY0" fmla="*/ 1710647 h 5529873"/>
              <a:gd name="connsiteX1" fmla="*/ 2901375 w 5776478"/>
              <a:gd name="connsiteY1" fmla="*/ 379 h 5529873"/>
              <a:gd name="connsiteX2" fmla="*/ 5775543 w 5776478"/>
              <a:gd name="connsiteY2" fmla="*/ 2531914 h 5529873"/>
              <a:gd name="connsiteX3" fmla="*/ 3036842 w 5776478"/>
              <a:gd name="connsiteY3" fmla="*/ 5529113 h 5529873"/>
              <a:gd name="connsiteX4" fmla="*/ 10271 w 5776478"/>
              <a:gd name="connsiteY4" fmla="*/ 5520648 h 5529873"/>
              <a:gd name="connsiteX5" fmla="*/ 1805 w 5776478"/>
              <a:gd name="connsiteY5" fmla="*/ 1710647 h 5529873"/>
              <a:gd name="connsiteX0" fmla="*/ 1805 w 5776478"/>
              <a:gd name="connsiteY0" fmla="*/ 1710647 h 5529873"/>
              <a:gd name="connsiteX1" fmla="*/ 2901375 w 5776478"/>
              <a:gd name="connsiteY1" fmla="*/ 379 h 5529873"/>
              <a:gd name="connsiteX2" fmla="*/ 5775543 w 5776478"/>
              <a:gd name="connsiteY2" fmla="*/ 2531914 h 5529873"/>
              <a:gd name="connsiteX3" fmla="*/ 3036842 w 5776478"/>
              <a:gd name="connsiteY3" fmla="*/ 5529113 h 5529873"/>
              <a:gd name="connsiteX4" fmla="*/ 10271 w 5776478"/>
              <a:gd name="connsiteY4" fmla="*/ 5520648 h 5529873"/>
              <a:gd name="connsiteX5" fmla="*/ 1805 w 5776478"/>
              <a:gd name="connsiteY5" fmla="*/ 1710647 h 5529873"/>
              <a:gd name="connsiteX0" fmla="*/ 1805 w 5776478"/>
              <a:gd name="connsiteY0" fmla="*/ 1710647 h 5529873"/>
              <a:gd name="connsiteX1" fmla="*/ 2901375 w 5776478"/>
              <a:gd name="connsiteY1" fmla="*/ 379 h 5529873"/>
              <a:gd name="connsiteX2" fmla="*/ 5775543 w 5776478"/>
              <a:gd name="connsiteY2" fmla="*/ 2531914 h 5529873"/>
              <a:gd name="connsiteX3" fmla="*/ 3036842 w 5776478"/>
              <a:gd name="connsiteY3" fmla="*/ 5529113 h 5529873"/>
              <a:gd name="connsiteX4" fmla="*/ 10271 w 5776478"/>
              <a:gd name="connsiteY4" fmla="*/ 5520648 h 5529873"/>
              <a:gd name="connsiteX5" fmla="*/ 1805 w 5776478"/>
              <a:gd name="connsiteY5" fmla="*/ 1710647 h 5529873"/>
              <a:gd name="connsiteX0" fmla="*/ 1069 w 5792675"/>
              <a:gd name="connsiteY0" fmla="*/ 1975775 h 5532534"/>
              <a:gd name="connsiteX1" fmla="*/ 2917572 w 5792675"/>
              <a:gd name="connsiteY1" fmla="*/ 3040 h 5532534"/>
              <a:gd name="connsiteX2" fmla="*/ 5791740 w 5792675"/>
              <a:gd name="connsiteY2" fmla="*/ 2534575 h 5532534"/>
              <a:gd name="connsiteX3" fmla="*/ 3053039 w 5792675"/>
              <a:gd name="connsiteY3" fmla="*/ 5531774 h 5532534"/>
              <a:gd name="connsiteX4" fmla="*/ 26468 w 5792675"/>
              <a:gd name="connsiteY4" fmla="*/ 5523309 h 5532534"/>
              <a:gd name="connsiteX5" fmla="*/ 1069 w 5792675"/>
              <a:gd name="connsiteY5" fmla="*/ 1975775 h 5532534"/>
              <a:gd name="connsiteX0" fmla="*/ 210770 w 6002376"/>
              <a:gd name="connsiteY0" fmla="*/ 2045566 h 5602325"/>
              <a:gd name="connsiteX1" fmla="*/ 3178073 w 6002376"/>
              <a:gd name="connsiteY1" fmla="*/ 5097 h 5602325"/>
              <a:gd name="connsiteX2" fmla="*/ 6001441 w 6002376"/>
              <a:gd name="connsiteY2" fmla="*/ 2604366 h 5602325"/>
              <a:gd name="connsiteX3" fmla="*/ 3262740 w 6002376"/>
              <a:gd name="connsiteY3" fmla="*/ 5601565 h 5602325"/>
              <a:gd name="connsiteX4" fmla="*/ 236169 w 6002376"/>
              <a:gd name="connsiteY4" fmla="*/ 5593100 h 5602325"/>
              <a:gd name="connsiteX5" fmla="*/ 210770 w 6002376"/>
              <a:gd name="connsiteY5" fmla="*/ 2045566 h 5602325"/>
              <a:gd name="connsiteX0" fmla="*/ 210770 w 6002376"/>
              <a:gd name="connsiteY0" fmla="*/ 2044732 h 5601491"/>
              <a:gd name="connsiteX1" fmla="*/ 3178073 w 6002376"/>
              <a:gd name="connsiteY1" fmla="*/ 4263 h 5601491"/>
              <a:gd name="connsiteX2" fmla="*/ 6001441 w 6002376"/>
              <a:gd name="connsiteY2" fmla="*/ 2603532 h 5601491"/>
              <a:gd name="connsiteX3" fmla="*/ 3262740 w 6002376"/>
              <a:gd name="connsiteY3" fmla="*/ 5600731 h 5601491"/>
              <a:gd name="connsiteX4" fmla="*/ 236169 w 6002376"/>
              <a:gd name="connsiteY4" fmla="*/ 5592266 h 5601491"/>
              <a:gd name="connsiteX5" fmla="*/ 210770 w 6002376"/>
              <a:gd name="connsiteY5" fmla="*/ 2044732 h 5601491"/>
              <a:gd name="connsiteX0" fmla="*/ 99991 w 5891597"/>
              <a:gd name="connsiteY0" fmla="*/ 1437955 h 4994714"/>
              <a:gd name="connsiteX1" fmla="*/ 1568694 w 5891597"/>
              <a:gd name="connsiteY1" fmla="*/ 7086 h 4994714"/>
              <a:gd name="connsiteX2" fmla="*/ 5890662 w 5891597"/>
              <a:gd name="connsiteY2" fmla="*/ 1996755 h 4994714"/>
              <a:gd name="connsiteX3" fmla="*/ 3151961 w 5891597"/>
              <a:gd name="connsiteY3" fmla="*/ 4993954 h 4994714"/>
              <a:gd name="connsiteX4" fmla="*/ 125390 w 5891597"/>
              <a:gd name="connsiteY4" fmla="*/ 4985489 h 4994714"/>
              <a:gd name="connsiteX5" fmla="*/ 99991 w 5891597"/>
              <a:gd name="connsiteY5" fmla="*/ 1437955 h 4994714"/>
              <a:gd name="connsiteX0" fmla="*/ 99991 w 5891597"/>
              <a:gd name="connsiteY0" fmla="*/ 1442678 h 4999437"/>
              <a:gd name="connsiteX1" fmla="*/ 1568694 w 5891597"/>
              <a:gd name="connsiteY1" fmla="*/ 11809 h 4999437"/>
              <a:gd name="connsiteX2" fmla="*/ 5890662 w 5891597"/>
              <a:gd name="connsiteY2" fmla="*/ 2001478 h 4999437"/>
              <a:gd name="connsiteX3" fmla="*/ 3151961 w 5891597"/>
              <a:gd name="connsiteY3" fmla="*/ 4998677 h 4999437"/>
              <a:gd name="connsiteX4" fmla="*/ 125390 w 5891597"/>
              <a:gd name="connsiteY4" fmla="*/ 4990212 h 4999437"/>
              <a:gd name="connsiteX5" fmla="*/ 99991 w 5891597"/>
              <a:gd name="connsiteY5" fmla="*/ 1442678 h 4999437"/>
              <a:gd name="connsiteX0" fmla="*/ 14 w 5791620"/>
              <a:gd name="connsiteY0" fmla="*/ 1442678 h 4999437"/>
              <a:gd name="connsiteX1" fmla="*/ 1468717 w 5791620"/>
              <a:gd name="connsiteY1" fmla="*/ 11809 h 4999437"/>
              <a:gd name="connsiteX2" fmla="*/ 5790685 w 5791620"/>
              <a:gd name="connsiteY2" fmla="*/ 2001478 h 4999437"/>
              <a:gd name="connsiteX3" fmla="*/ 3051984 w 5791620"/>
              <a:gd name="connsiteY3" fmla="*/ 4998677 h 4999437"/>
              <a:gd name="connsiteX4" fmla="*/ 25413 w 5791620"/>
              <a:gd name="connsiteY4" fmla="*/ 4990212 h 4999437"/>
              <a:gd name="connsiteX5" fmla="*/ 14 w 5791620"/>
              <a:gd name="connsiteY5" fmla="*/ 1442678 h 4999437"/>
              <a:gd name="connsiteX0" fmla="*/ 21 w 5791627"/>
              <a:gd name="connsiteY0" fmla="*/ 2068416 h 5625175"/>
              <a:gd name="connsiteX1" fmla="*/ 1468724 w 5791627"/>
              <a:gd name="connsiteY1" fmla="*/ 637547 h 5625175"/>
              <a:gd name="connsiteX2" fmla="*/ 3725352 w 5791627"/>
              <a:gd name="connsiteY2" fmla="*/ 104146 h 5625175"/>
              <a:gd name="connsiteX3" fmla="*/ 5790692 w 5791627"/>
              <a:gd name="connsiteY3" fmla="*/ 2627216 h 5625175"/>
              <a:gd name="connsiteX4" fmla="*/ 3051991 w 5791627"/>
              <a:gd name="connsiteY4" fmla="*/ 5624415 h 5625175"/>
              <a:gd name="connsiteX5" fmla="*/ 25420 w 5791627"/>
              <a:gd name="connsiteY5" fmla="*/ 5615950 h 5625175"/>
              <a:gd name="connsiteX6" fmla="*/ 21 w 5791627"/>
              <a:gd name="connsiteY6" fmla="*/ 2068416 h 5625175"/>
              <a:gd name="connsiteX0" fmla="*/ 21 w 5791627"/>
              <a:gd name="connsiteY0" fmla="*/ 2068416 h 5625175"/>
              <a:gd name="connsiteX1" fmla="*/ 1468724 w 5791627"/>
              <a:gd name="connsiteY1" fmla="*/ 637547 h 5625175"/>
              <a:gd name="connsiteX2" fmla="*/ 3725352 w 5791627"/>
              <a:gd name="connsiteY2" fmla="*/ 104146 h 5625175"/>
              <a:gd name="connsiteX3" fmla="*/ 5790692 w 5791627"/>
              <a:gd name="connsiteY3" fmla="*/ 2627216 h 5625175"/>
              <a:gd name="connsiteX4" fmla="*/ 3051991 w 5791627"/>
              <a:gd name="connsiteY4" fmla="*/ 5624415 h 5625175"/>
              <a:gd name="connsiteX5" fmla="*/ 25420 w 5791627"/>
              <a:gd name="connsiteY5" fmla="*/ 5615950 h 5625175"/>
              <a:gd name="connsiteX6" fmla="*/ 21 w 5791627"/>
              <a:gd name="connsiteY6" fmla="*/ 2068416 h 5625175"/>
              <a:gd name="connsiteX0" fmla="*/ 21 w 5791627"/>
              <a:gd name="connsiteY0" fmla="*/ 2019084 h 5575843"/>
              <a:gd name="connsiteX1" fmla="*/ 1468724 w 5791627"/>
              <a:gd name="connsiteY1" fmla="*/ 588215 h 5575843"/>
              <a:gd name="connsiteX2" fmla="*/ 3725352 w 5791627"/>
              <a:gd name="connsiteY2" fmla="*/ 54814 h 5575843"/>
              <a:gd name="connsiteX3" fmla="*/ 5790692 w 5791627"/>
              <a:gd name="connsiteY3" fmla="*/ 2577884 h 5575843"/>
              <a:gd name="connsiteX4" fmla="*/ 3051991 w 5791627"/>
              <a:gd name="connsiteY4" fmla="*/ 5575083 h 5575843"/>
              <a:gd name="connsiteX5" fmla="*/ 25420 w 5791627"/>
              <a:gd name="connsiteY5" fmla="*/ 5566618 h 5575843"/>
              <a:gd name="connsiteX6" fmla="*/ 21 w 5791627"/>
              <a:gd name="connsiteY6" fmla="*/ 2019084 h 5575843"/>
              <a:gd name="connsiteX0" fmla="*/ 109987 w 5901593"/>
              <a:gd name="connsiteY0" fmla="*/ 2028957 h 5585716"/>
              <a:gd name="connsiteX1" fmla="*/ 1714156 w 5901593"/>
              <a:gd name="connsiteY1" fmla="*/ 504955 h 5585716"/>
              <a:gd name="connsiteX2" fmla="*/ 3835318 w 5901593"/>
              <a:gd name="connsiteY2" fmla="*/ 64687 h 5585716"/>
              <a:gd name="connsiteX3" fmla="*/ 5900658 w 5901593"/>
              <a:gd name="connsiteY3" fmla="*/ 2587757 h 5585716"/>
              <a:gd name="connsiteX4" fmla="*/ 3161957 w 5901593"/>
              <a:gd name="connsiteY4" fmla="*/ 5584956 h 5585716"/>
              <a:gd name="connsiteX5" fmla="*/ 135386 w 5901593"/>
              <a:gd name="connsiteY5" fmla="*/ 5576491 h 5585716"/>
              <a:gd name="connsiteX6" fmla="*/ 109987 w 5901593"/>
              <a:gd name="connsiteY6" fmla="*/ 2028957 h 5585716"/>
              <a:gd name="connsiteX0" fmla="*/ 109987 w 5901593"/>
              <a:gd name="connsiteY0" fmla="*/ 2019699 h 5576458"/>
              <a:gd name="connsiteX1" fmla="*/ 1714156 w 5901593"/>
              <a:gd name="connsiteY1" fmla="*/ 495697 h 5576458"/>
              <a:gd name="connsiteX2" fmla="*/ 3835318 w 5901593"/>
              <a:gd name="connsiteY2" fmla="*/ 55429 h 5576458"/>
              <a:gd name="connsiteX3" fmla="*/ 5900658 w 5901593"/>
              <a:gd name="connsiteY3" fmla="*/ 2578499 h 5576458"/>
              <a:gd name="connsiteX4" fmla="*/ 3161957 w 5901593"/>
              <a:gd name="connsiteY4" fmla="*/ 5575698 h 5576458"/>
              <a:gd name="connsiteX5" fmla="*/ 135386 w 5901593"/>
              <a:gd name="connsiteY5" fmla="*/ 5567233 h 5576458"/>
              <a:gd name="connsiteX6" fmla="*/ 109987 w 5901593"/>
              <a:gd name="connsiteY6" fmla="*/ 2019699 h 5576458"/>
              <a:gd name="connsiteX0" fmla="*/ 1417 w 5793023"/>
              <a:gd name="connsiteY0" fmla="*/ 2019699 h 5576458"/>
              <a:gd name="connsiteX1" fmla="*/ 1605586 w 5793023"/>
              <a:gd name="connsiteY1" fmla="*/ 495697 h 5576458"/>
              <a:gd name="connsiteX2" fmla="*/ 3726748 w 5793023"/>
              <a:gd name="connsiteY2" fmla="*/ 55429 h 5576458"/>
              <a:gd name="connsiteX3" fmla="*/ 5792088 w 5793023"/>
              <a:gd name="connsiteY3" fmla="*/ 2578499 h 5576458"/>
              <a:gd name="connsiteX4" fmla="*/ 3053387 w 5793023"/>
              <a:gd name="connsiteY4" fmla="*/ 5575698 h 5576458"/>
              <a:gd name="connsiteX5" fmla="*/ 26816 w 5793023"/>
              <a:gd name="connsiteY5" fmla="*/ 5567233 h 5576458"/>
              <a:gd name="connsiteX6" fmla="*/ 1417 w 5793023"/>
              <a:gd name="connsiteY6" fmla="*/ 2019699 h 5576458"/>
              <a:gd name="connsiteX0" fmla="*/ 1417 w 5937337"/>
              <a:gd name="connsiteY0" fmla="*/ 2019699 h 5791086"/>
              <a:gd name="connsiteX1" fmla="*/ 1605586 w 5937337"/>
              <a:gd name="connsiteY1" fmla="*/ 495697 h 5791086"/>
              <a:gd name="connsiteX2" fmla="*/ 3726748 w 5937337"/>
              <a:gd name="connsiteY2" fmla="*/ 55429 h 5791086"/>
              <a:gd name="connsiteX3" fmla="*/ 5936021 w 5937337"/>
              <a:gd name="connsiteY3" fmla="*/ 2544632 h 5791086"/>
              <a:gd name="connsiteX4" fmla="*/ 3053387 w 5937337"/>
              <a:gd name="connsiteY4" fmla="*/ 5575698 h 5791086"/>
              <a:gd name="connsiteX5" fmla="*/ 26816 w 5937337"/>
              <a:gd name="connsiteY5" fmla="*/ 5567233 h 5791086"/>
              <a:gd name="connsiteX6" fmla="*/ 1417 w 5937337"/>
              <a:gd name="connsiteY6" fmla="*/ 2019699 h 5791086"/>
              <a:gd name="connsiteX0" fmla="*/ 1417 w 5939426"/>
              <a:gd name="connsiteY0" fmla="*/ 2019699 h 5778327"/>
              <a:gd name="connsiteX1" fmla="*/ 1605586 w 5939426"/>
              <a:gd name="connsiteY1" fmla="*/ 495697 h 5778327"/>
              <a:gd name="connsiteX2" fmla="*/ 3726748 w 5939426"/>
              <a:gd name="connsiteY2" fmla="*/ 55429 h 5778327"/>
              <a:gd name="connsiteX3" fmla="*/ 5936021 w 5939426"/>
              <a:gd name="connsiteY3" fmla="*/ 2544632 h 5778327"/>
              <a:gd name="connsiteX4" fmla="*/ 4289521 w 5939426"/>
              <a:gd name="connsiteY4" fmla="*/ 5558765 h 5778327"/>
              <a:gd name="connsiteX5" fmla="*/ 26816 w 5939426"/>
              <a:gd name="connsiteY5" fmla="*/ 5567233 h 5778327"/>
              <a:gd name="connsiteX6" fmla="*/ 1417 w 5939426"/>
              <a:gd name="connsiteY6" fmla="*/ 2019699 h 5778327"/>
              <a:gd name="connsiteX0" fmla="*/ 1417 w 5937555"/>
              <a:gd name="connsiteY0" fmla="*/ 2019699 h 5567233"/>
              <a:gd name="connsiteX1" fmla="*/ 1605586 w 5937555"/>
              <a:gd name="connsiteY1" fmla="*/ 495697 h 5567233"/>
              <a:gd name="connsiteX2" fmla="*/ 3726748 w 5937555"/>
              <a:gd name="connsiteY2" fmla="*/ 55429 h 5567233"/>
              <a:gd name="connsiteX3" fmla="*/ 5936021 w 5937555"/>
              <a:gd name="connsiteY3" fmla="*/ 2544632 h 5567233"/>
              <a:gd name="connsiteX4" fmla="*/ 4289521 w 5937555"/>
              <a:gd name="connsiteY4" fmla="*/ 5558765 h 5567233"/>
              <a:gd name="connsiteX5" fmla="*/ 26816 w 5937555"/>
              <a:gd name="connsiteY5" fmla="*/ 5567233 h 5567233"/>
              <a:gd name="connsiteX6" fmla="*/ 1417 w 5937555"/>
              <a:gd name="connsiteY6" fmla="*/ 2019699 h 5567233"/>
              <a:gd name="connsiteX0" fmla="*/ 1417 w 6029592"/>
              <a:gd name="connsiteY0" fmla="*/ 2019699 h 5646702"/>
              <a:gd name="connsiteX1" fmla="*/ 1605586 w 6029592"/>
              <a:gd name="connsiteY1" fmla="*/ 495697 h 5646702"/>
              <a:gd name="connsiteX2" fmla="*/ 3726748 w 6029592"/>
              <a:gd name="connsiteY2" fmla="*/ 55429 h 5646702"/>
              <a:gd name="connsiteX3" fmla="*/ 5936021 w 6029592"/>
              <a:gd name="connsiteY3" fmla="*/ 2544632 h 5646702"/>
              <a:gd name="connsiteX4" fmla="*/ 5470883 w 6029592"/>
              <a:gd name="connsiteY4" fmla="*/ 4322630 h 5646702"/>
              <a:gd name="connsiteX5" fmla="*/ 4289521 w 6029592"/>
              <a:gd name="connsiteY5" fmla="*/ 5558765 h 5646702"/>
              <a:gd name="connsiteX6" fmla="*/ 26816 w 6029592"/>
              <a:gd name="connsiteY6" fmla="*/ 5567233 h 5646702"/>
              <a:gd name="connsiteX7" fmla="*/ 1417 w 6029592"/>
              <a:gd name="connsiteY7" fmla="*/ 2019699 h 5646702"/>
              <a:gd name="connsiteX0" fmla="*/ 1417 w 6029592"/>
              <a:gd name="connsiteY0" fmla="*/ 2019699 h 5646702"/>
              <a:gd name="connsiteX1" fmla="*/ 1605586 w 6029592"/>
              <a:gd name="connsiteY1" fmla="*/ 495697 h 5646702"/>
              <a:gd name="connsiteX2" fmla="*/ 3726748 w 6029592"/>
              <a:gd name="connsiteY2" fmla="*/ 55429 h 5646702"/>
              <a:gd name="connsiteX3" fmla="*/ 5936021 w 6029592"/>
              <a:gd name="connsiteY3" fmla="*/ 2544632 h 5646702"/>
              <a:gd name="connsiteX4" fmla="*/ 5470883 w 6029592"/>
              <a:gd name="connsiteY4" fmla="*/ 4322630 h 5646702"/>
              <a:gd name="connsiteX5" fmla="*/ 4289521 w 6029592"/>
              <a:gd name="connsiteY5" fmla="*/ 5558765 h 5646702"/>
              <a:gd name="connsiteX6" fmla="*/ 26816 w 6029592"/>
              <a:gd name="connsiteY6" fmla="*/ 5567233 h 5646702"/>
              <a:gd name="connsiteX7" fmla="*/ 1417 w 6029592"/>
              <a:gd name="connsiteY7" fmla="*/ 2019699 h 5646702"/>
              <a:gd name="connsiteX0" fmla="*/ 1417 w 6029592"/>
              <a:gd name="connsiteY0" fmla="*/ 2019699 h 5567233"/>
              <a:gd name="connsiteX1" fmla="*/ 1605586 w 6029592"/>
              <a:gd name="connsiteY1" fmla="*/ 495697 h 5567233"/>
              <a:gd name="connsiteX2" fmla="*/ 3726748 w 6029592"/>
              <a:gd name="connsiteY2" fmla="*/ 55429 h 5567233"/>
              <a:gd name="connsiteX3" fmla="*/ 5936021 w 6029592"/>
              <a:gd name="connsiteY3" fmla="*/ 2544632 h 5567233"/>
              <a:gd name="connsiteX4" fmla="*/ 5470883 w 6029592"/>
              <a:gd name="connsiteY4" fmla="*/ 4322630 h 5567233"/>
              <a:gd name="connsiteX5" fmla="*/ 4289521 w 6029592"/>
              <a:gd name="connsiteY5" fmla="*/ 5558765 h 5567233"/>
              <a:gd name="connsiteX6" fmla="*/ 26816 w 6029592"/>
              <a:gd name="connsiteY6" fmla="*/ 5567233 h 5567233"/>
              <a:gd name="connsiteX7" fmla="*/ 1417 w 6029592"/>
              <a:gd name="connsiteY7" fmla="*/ 2019699 h 5567233"/>
              <a:gd name="connsiteX0" fmla="*/ 1417 w 5962972"/>
              <a:gd name="connsiteY0" fmla="*/ 2019699 h 5567233"/>
              <a:gd name="connsiteX1" fmla="*/ 1605586 w 5962972"/>
              <a:gd name="connsiteY1" fmla="*/ 495697 h 5567233"/>
              <a:gd name="connsiteX2" fmla="*/ 3726748 w 5962972"/>
              <a:gd name="connsiteY2" fmla="*/ 55429 h 5567233"/>
              <a:gd name="connsiteX3" fmla="*/ 5936021 w 5962972"/>
              <a:gd name="connsiteY3" fmla="*/ 2544632 h 5567233"/>
              <a:gd name="connsiteX4" fmla="*/ 5470883 w 5962972"/>
              <a:gd name="connsiteY4" fmla="*/ 4322630 h 5567233"/>
              <a:gd name="connsiteX5" fmla="*/ 4289521 w 5962972"/>
              <a:gd name="connsiteY5" fmla="*/ 5558765 h 5567233"/>
              <a:gd name="connsiteX6" fmla="*/ 26816 w 5962972"/>
              <a:gd name="connsiteY6" fmla="*/ 5567233 h 5567233"/>
              <a:gd name="connsiteX7" fmla="*/ 1417 w 5962972"/>
              <a:gd name="connsiteY7" fmla="*/ 2019699 h 5567233"/>
              <a:gd name="connsiteX0" fmla="*/ 1417 w 5962972"/>
              <a:gd name="connsiteY0" fmla="*/ 2039106 h 5586640"/>
              <a:gd name="connsiteX1" fmla="*/ 1605586 w 5962972"/>
              <a:gd name="connsiteY1" fmla="*/ 515104 h 5586640"/>
              <a:gd name="connsiteX2" fmla="*/ 3726748 w 5962972"/>
              <a:gd name="connsiteY2" fmla="*/ 74836 h 5586640"/>
              <a:gd name="connsiteX3" fmla="*/ 5936021 w 5962972"/>
              <a:gd name="connsiteY3" fmla="*/ 2564039 h 5586640"/>
              <a:gd name="connsiteX4" fmla="*/ 5470883 w 5962972"/>
              <a:gd name="connsiteY4" fmla="*/ 4342037 h 5586640"/>
              <a:gd name="connsiteX5" fmla="*/ 4289521 w 5962972"/>
              <a:gd name="connsiteY5" fmla="*/ 5578172 h 5586640"/>
              <a:gd name="connsiteX6" fmla="*/ 26816 w 5962972"/>
              <a:gd name="connsiteY6" fmla="*/ 5586640 h 5586640"/>
              <a:gd name="connsiteX7" fmla="*/ 1417 w 5962972"/>
              <a:gd name="connsiteY7" fmla="*/ 2039106 h 5586640"/>
              <a:gd name="connsiteX0" fmla="*/ 1417 w 5962972"/>
              <a:gd name="connsiteY0" fmla="*/ 2039106 h 5586640"/>
              <a:gd name="connsiteX1" fmla="*/ 1605586 w 5962972"/>
              <a:gd name="connsiteY1" fmla="*/ 515104 h 5586640"/>
              <a:gd name="connsiteX2" fmla="*/ 3726748 w 5962972"/>
              <a:gd name="connsiteY2" fmla="*/ 74836 h 5586640"/>
              <a:gd name="connsiteX3" fmla="*/ 5936021 w 5962972"/>
              <a:gd name="connsiteY3" fmla="*/ 2564039 h 5586640"/>
              <a:gd name="connsiteX4" fmla="*/ 5470883 w 5962972"/>
              <a:gd name="connsiteY4" fmla="*/ 4342037 h 5586640"/>
              <a:gd name="connsiteX5" fmla="*/ 4289521 w 5962972"/>
              <a:gd name="connsiteY5" fmla="*/ 5578172 h 5586640"/>
              <a:gd name="connsiteX6" fmla="*/ 26816 w 5962972"/>
              <a:gd name="connsiteY6" fmla="*/ 5586640 h 5586640"/>
              <a:gd name="connsiteX7" fmla="*/ 1417 w 5962972"/>
              <a:gd name="connsiteY7" fmla="*/ 2039106 h 5586640"/>
              <a:gd name="connsiteX0" fmla="*/ 1417 w 5945505"/>
              <a:gd name="connsiteY0" fmla="*/ 2039106 h 5586640"/>
              <a:gd name="connsiteX1" fmla="*/ 1605586 w 5945505"/>
              <a:gd name="connsiteY1" fmla="*/ 515104 h 5586640"/>
              <a:gd name="connsiteX2" fmla="*/ 3726748 w 5945505"/>
              <a:gd name="connsiteY2" fmla="*/ 74836 h 5586640"/>
              <a:gd name="connsiteX3" fmla="*/ 5936021 w 5945505"/>
              <a:gd name="connsiteY3" fmla="*/ 2564039 h 5586640"/>
              <a:gd name="connsiteX4" fmla="*/ 5470883 w 5945505"/>
              <a:gd name="connsiteY4" fmla="*/ 4342037 h 5586640"/>
              <a:gd name="connsiteX5" fmla="*/ 4289521 w 5945505"/>
              <a:gd name="connsiteY5" fmla="*/ 5578172 h 5586640"/>
              <a:gd name="connsiteX6" fmla="*/ 26816 w 5945505"/>
              <a:gd name="connsiteY6" fmla="*/ 5586640 h 5586640"/>
              <a:gd name="connsiteX7" fmla="*/ 1417 w 5945505"/>
              <a:gd name="connsiteY7" fmla="*/ 2039106 h 5586640"/>
              <a:gd name="connsiteX0" fmla="*/ 1417 w 5945505"/>
              <a:gd name="connsiteY0" fmla="*/ 2039106 h 5586640"/>
              <a:gd name="connsiteX1" fmla="*/ 1605586 w 5945505"/>
              <a:gd name="connsiteY1" fmla="*/ 515104 h 5586640"/>
              <a:gd name="connsiteX2" fmla="*/ 3726748 w 5945505"/>
              <a:gd name="connsiteY2" fmla="*/ 74836 h 5586640"/>
              <a:gd name="connsiteX3" fmla="*/ 5936021 w 5945505"/>
              <a:gd name="connsiteY3" fmla="*/ 2564039 h 5586640"/>
              <a:gd name="connsiteX4" fmla="*/ 5470883 w 5945505"/>
              <a:gd name="connsiteY4" fmla="*/ 4342037 h 5586640"/>
              <a:gd name="connsiteX5" fmla="*/ 4289521 w 5945505"/>
              <a:gd name="connsiteY5" fmla="*/ 5578172 h 5586640"/>
              <a:gd name="connsiteX6" fmla="*/ 26816 w 5945505"/>
              <a:gd name="connsiteY6" fmla="*/ 5586640 h 5586640"/>
              <a:gd name="connsiteX7" fmla="*/ 1417 w 5945505"/>
              <a:gd name="connsiteY7" fmla="*/ 2039106 h 5586640"/>
              <a:gd name="connsiteX0" fmla="*/ 2306 w 5929460"/>
              <a:gd name="connsiteY0" fmla="*/ 2049628 h 5597162"/>
              <a:gd name="connsiteX1" fmla="*/ 1589541 w 5929460"/>
              <a:gd name="connsiteY1" fmla="*/ 525626 h 5597162"/>
              <a:gd name="connsiteX2" fmla="*/ 3710703 w 5929460"/>
              <a:gd name="connsiteY2" fmla="*/ 85358 h 5597162"/>
              <a:gd name="connsiteX3" fmla="*/ 5919976 w 5929460"/>
              <a:gd name="connsiteY3" fmla="*/ 2574561 h 5597162"/>
              <a:gd name="connsiteX4" fmla="*/ 5454838 w 5929460"/>
              <a:gd name="connsiteY4" fmla="*/ 4352559 h 5597162"/>
              <a:gd name="connsiteX5" fmla="*/ 4273476 w 5929460"/>
              <a:gd name="connsiteY5" fmla="*/ 5588694 h 5597162"/>
              <a:gd name="connsiteX6" fmla="*/ 10771 w 5929460"/>
              <a:gd name="connsiteY6" fmla="*/ 5597162 h 5597162"/>
              <a:gd name="connsiteX7" fmla="*/ 2306 w 5929460"/>
              <a:gd name="connsiteY7" fmla="*/ 2049628 h 5597162"/>
              <a:gd name="connsiteX0" fmla="*/ 115279 w 6042433"/>
              <a:gd name="connsiteY0" fmla="*/ 2052035 h 5599569"/>
              <a:gd name="connsiteX1" fmla="*/ 1719447 w 6042433"/>
              <a:gd name="connsiteY1" fmla="*/ 511100 h 5599569"/>
              <a:gd name="connsiteX2" fmla="*/ 3823676 w 6042433"/>
              <a:gd name="connsiteY2" fmla="*/ 87765 h 5599569"/>
              <a:gd name="connsiteX3" fmla="*/ 6032949 w 6042433"/>
              <a:gd name="connsiteY3" fmla="*/ 2576968 h 5599569"/>
              <a:gd name="connsiteX4" fmla="*/ 5567811 w 6042433"/>
              <a:gd name="connsiteY4" fmla="*/ 4354966 h 5599569"/>
              <a:gd name="connsiteX5" fmla="*/ 4386449 w 6042433"/>
              <a:gd name="connsiteY5" fmla="*/ 5591101 h 5599569"/>
              <a:gd name="connsiteX6" fmla="*/ 123744 w 6042433"/>
              <a:gd name="connsiteY6" fmla="*/ 5599569 h 5599569"/>
              <a:gd name="connsiteX7" fmla="*/ 115279 w 6042433"/>
              <a:gd name="connsiteY7" fmla="*/ 2052035 h 5599569"/>
              <a:gd name="connsiteX0" fmla="*/ 115279 w 6042433"/>
              <a:gd name="connsiteY0" fmla="*/ 2082717 h 5630251"/>
              <a:gd name="connsiteX1" fmla="*/ 1719447 w 6042433"/>
              <a:gd name="connsiteY1" fmla="*/ 541782 h 5630251"/>
              <a:gd name="connsiteX2" fmla="*/ 3823676 w 6042433"/>
              <a:gd name="connsiteY2" fmla="*/ 118447 h 5630251"/>
              <a:gd name="connsiteX3" fmla="*/ 6032949 w 6042433"/>
              <a:gd name="connsiteY3" fmla="*/ 2607650 h 5630251"/>
              <a:gd name="connsiteX4" fmla="*/ 5567811 w 6042433"/>
              <a:gd name="connsiteY4" fmla="*/ 4385648 h 5630251"/>
              <a:gd name="connsiteX5" fmla="*/ 4386449 w 6042433"/>
              <a:gd name="connsiteY5" fmla="*/ 5621783 h 5630251"/>
              <a:gd name="connsiteX6" fmla="*/ 123744 w 6042433"/>
              <a:gd name="connsiteY6" fmla="*/ 5630251 h 5630251"/>
              <a:gd name="connsiteX7" fmla="*/ 115279 w 6042433"/>
              <a:gd name="connsiteY7" fmla="*/ 2082717 h 5630251"/>
              <a:gd name="connsiteX0" fmla="*/ 115279 w 6042433"/>
              <a:gd name="connsiteY0" fmla="*/ 2048786 h 5596320"/>
              <a:gd name="connsiteX1" fmla="*/ 1719447 w 6042433"/>
              <a:gd name="connsiteY1" fmla="*/ 507851 h 5596320"/>
              <a:gd name="connsiteX2" fmla="*/ 3823676 w 6042433"/>
              <a:gd name="connsiteY2" fmla="*/ 84516 h 5596320"/>
              <a:gd name="connsiteX3" fmla="*/ 6032949 w 6042433"/>
              <a:gd name="connsiteY3" fmla="*/ 2573719 h 5596320"/>
              <a:gd name="connsiteX4" fmla="*/ 5567811 w 6042433"/>
              <a:gd name="connsiteY4" fmla="*/ 4351717 h 5596320"/>
              <a:gd name="connsiteX5" fmla="*/ 4386449 w 6042433"/>
              <a:gd name="connsiteY5" fmla="*/ 5587852 h 5596320"/>
              <a:gd name="connsiteX6" fmla="*/ 123744 w 6042433"/>
              <a:gd name="connsiteY6" fmla="*/ 5596320 h 5596320"/>
              <a:gd name="connsiteX7" fmla="*/ 115279 w 6042433"/>
              <a:gd name="connsiteY7" fmla="*/ 2048786 h 5596320"/>
              <a:gd name="connsiteX0" fmla="*/ 514 w 5927668"/>
              <a:gd name="connsiteY0" fmla="*/ 2048786 h 5596320"/>
              <a:gd name="connsiteX1" fmla="*/ 1604682 w 5927668"/>
              <a:gd name="connsiteY1" fmla="*/ 507851 h 5596320"/>
              <a:gd name="connsiteX2" fmla="*/ 3708911 w 5927668"/>
              <a:gd name="connsiteY2" fmla="*/ 84516 h 5596320"/>
              <a:gd name="connsiteX3" fmla="*/ 5918184 w 5927668"/>
              <a:gd name="connsiteY3" fmla="*/ 2573719 h 5596320"/>
              <a:gd name="connsiteX4" fmla="*/ 5453046 w 5927668"/>
              <a:gd name="connsiteY4" fmla="*/ 4351717 h 5596320"/>
              <a:gd name="connsiteX5" fmla="*/ 4271684 w 5927668"/>
              <a:gd name="connsiteY5" fmla="*/ 5587852 h 5596320"/>
              <a:gd name="connsiteX6" fmla="*/ 8979 w 5927668"/>
              <a:gd name="connsiteY6" fmla="*/ 5596320 h 5596320"/>
              <a:gd name="connsiteX7" fmla="*/ 514 w 5927668"/>
              <a:gd name="connsiteY7" fmla="*/ 2048786 h 5596320"/>
              <a:gd name="connsiteX0" fmla="*/ 514 w 5927668"/>
              <a:gd name="connsiteY0" fmla="*/ 2052035 h 5599569"/>
              <a:gd name="connsiteX1" fmla="*/ 1604682 w 5927668"/>
              <a:gd name="connsiteY1" fmla="*/ 511100 h 5599569"/>
              <a:gd name="connsiteX2" fmla="*/ 3708911 w 5927668"/>
              <a:gd name="connsiteY2" fmla="*/ 87765 h 5599569"/>
              <a:gd name="connsiteX3" fmla="*/ 5918184 w 5927668"/>
              <a:gd name="connsiteY3" fmla="*/ 2576968 h 5599569"/>
              <a:gd name="connsiteX4" fmla="*/ 5453046 w 5927668"/>
              <a:gd name="connsiteY4" fmla="*/ 4354966 h 5599569"/>
              <a:gd name="connsiteX5" fmla="*/ 4271684 w 5927668"/>
              <a:gd name="connsiteY5" fmla="*/ 5591101 h 5599569"/>
              <a:gd name="connsiteX6" fmla="*/ 8979 w 5927668"/>
              <a:gd name="connsiteY6" fmla="*/ 5599569 h 5599569"/>
              <a:gd name="connsiteX7" fmla="*/ 514 w 5927668"/>
              <a:gd name="connsiteY7" fmla="*/ 2052035 h 5599569"/>
              <a:gd name="connsiteX0" fmla="*/ 514 w 5927668"/>
              <a:gd name="connsiteY0" fmla="*/ 2074393 h 5621927"/>
              <a:gd name="connsiteX1" fmla="*/ 1604682 w 5927668"/>
              <a:gd name="connsiteY1" fmla="*/ 533458 h 5621927"/>
              <a:gd name="connsiteX2" fmla="*/ 3734311 w 5927668"/>
              <a:gd name="connsiteY2" fmla="*/ 84723 h 5621927"/>
              <a:gd name="connsiteX3" fmla="*/ 5918184 w 5927668"/>
              <a:gd name="connsiteY3" fmla="*/ 2599326 h 5621927"/>
              <a:gd name="connsiteX4" fmla="*/ 5453046 w 5927668"/>
              <a:gd name="connsiteY4" fmla="*/ 4377324 h 5621927"/>
              <a:gd name="connsiteX5" fmla="*/ 4271684 w 5927668"/>
              <a:gd name="connsiteY5" fmla="*/ 5613459 h 5621927"/>
              <a:gd name="connsiteX6" fmla="*/ 8979 w 5927668"/>
              <a:gd name="connsiteY6" fmla="*/ 5621927 h 5621927"/>
              <a:gd name="connsiteX7" fmla="*/ 514 w 5927668"/>
              <a:gd name="connsiteY7" fmla="*/ 2074393 h 5621927"/>
              <a:gd name="connsiteX0" fmla="*/ 514 w 5927668"/>
              <a:gd name="connsiteY0" fmla="*/ 2057188 h 5604722"/>
              <a:gd name="connsiteX1" fmla="*/ 1604682 w 5927668"/>
              <a:gd name="connsiteY1" fmla="*/ 516253 h 5604722"/>
              <a:gd name="connsiteX2" fmla="*/ 3734311 w 5927668"/>
              <a:gd name="connsiteY2" fmla="*/ 67518 h 5604722"/>
              <a:gd name="connsiteX3" fmla="*/ 5918184 w 5927668"/>
              <a:gd name="connsiteY3" fmla="*/ 2582121 h 5604722"/>
              <a:gd name="connsiteX4" fmla="*/ 5453046 w 5927668"/>
              <a:gd name="connsiteY4" fmla="*/ 4360119 h 5604722"/>
              <a:gd name="connsiteX5" fmla="*/ 4271684 w 5927668"/>
              <a:gd name="connsiteY5" fmla="*/ 5596254 h 5604722"/>
              <a:gd name="connsiteX6" fmla="*/ 8979 w 5927668"/>
              <a:gd name="connsiteY6" fmla="*/ 5604722 h 5604722"/>
              <a:gd name="connsiteX7" fmla="*/ 514 w 5927668"/>
              <a:gd name="connsiteY7" fmla="*/ 2057188 h 5604722"/>
              <a:gd name="connsiteX0" fmla="*/ 514 w 5927668"/>
              <a:gd name="connsiteY0" fmla="*/ 2057188 h 5604722"/>
              <a:gd name="connsiteX1" fmla="*/ 1604682 w 5927668"/>
              <a:gd name="connsiteY1" fmla="*/ 516253 h 5604722"/>
              <a:gd name="connsiteX2" fmla="*/ 3734311 w 5927668"/>
              <a:gd name="connsiteY2" fmla="*/ 67518 h 5604722"/>
              <a:gd name="connsiteX3" fmla="*/ 5918184 w 5927668"/>
              <a:gd name="connsiteY3" fmla="*/ 2582121 h 5604722"/>
              <a:gd name="connsiteX4" fmla="*/ 5453046 w 5927668"/>
              <a:gd name="connsiteY4" fmla="*/ 4360119 h 5604722"/>
              <a:gd name="connsiteX5" fmla="*/ 4271684 w 5927668"/>
              <a:gd name="connsiteY5" fmla="*/ 5596254 h 5604722"/>
              <a:gd name="connsiteX6" fmla="*/ 8979 w 5927668"/>
              <a:gd name="connsiteY6" fmla="*/ 5604722 h 5604722"/>
              <a:gd name="connsiteX7" fmla="*/ 514 w 5927668"/>
              <a:gd name="connsiteY7" fmla="*/ 2057188 h 5604722"/>
              <a:gd name="connsiteX0" fmla="*/ 514 w 5927668"/>
              <a:gd name="connsiteY0" fmla="*/ 2060172 h 5607706"/>
              <a:gd name="connsiteX1" fmla="*/ 1604682 w 5927668"/>
              <a:gd name="connsiteY1" fmla="*/ 519237 h 5607706"/>
              <a:gd name="connsiteX2" fmla="*/ 3734311 w 5927668"/>
              <a:gd name="connsiteY2" fmla="*/ 70502 h 5607706"/>
              <a:gd name="connsiteX3" fmla="*/ 5918184 w 5927668"/>
              <a:gd name="connsiteY3" fmla="*/ 2585105 h 5607706"/>
              <a:gd name="connsiteX4" fmla="*/ 5453046 w 5927668"/>
              <a:gd name="connsiteY4" fmla="*/ 4363103 h 5607706"/>
              <a:gd name="connsiteX5" fmla="*/ 4271684 w 5927668"/>
              <a:gd name="connsiteY5" fmla="*/ 5599238 h 5607706"/>
              <a:gd name="connsiteX6" fmla="*/ 8979 w 5927668"/>
              <a:gd name="connsiteY6" fmla="*/ 5607706 h 5607706"/>
              <a:gd name="connsiteX7" fmla="*/ 514 w 5927668"/>
              <a:gd name="connsiteY7" fmla="*/ 2060172 h 5607706"/>
              <a:gd name="connsiteX0" fmla="*/ 514 w 5927668"/>
              <a:gd name="connsiteY0" fmla="*/ 2063371 h 5610905"/>
              <a:gd name="connsiteX1" fmla="*/ 1604682 w 5927668"/>
              <a:gd name="connsiteY1" fmla="*/ 522436 h 5610905"/>
              <a:gd name="connsiteX2" fmla="*/ 3734311 w 5927668"/>
              <a:gd name="connsiteY2" fmla="*/ 73701 h 5610905"/>
              <a:gd name="connsiteX3" fmla="*/ 5918184 w 5927668"/>
              <a:gd name="connsiteY3" fmla="*/ 2588304 h 5610905"/>
              <a:gd name="connsiteX4" fmla="*/ 5453046 w 5927668"/>
              <a:gd name="connsiteY4" fmla="*/ 4366302 h 5610905"/>
              <a:gd name="connsiteX5" fmla="*/ 4271684 w 5927668"/>
              <a:gd name="connsiteY5" fmla="*/ 5602437 h 5610905"/>
              <a:gd name="connsiteX6" fmla="*/ 8979 w 5927668"/>
              <a:gd name="connsiteY6" fmla="*/ 5610905 h 5610905"/>
              <a:gd name="connsiteX7" fmla="*/ 514 w 5927668"/>
              <a:gd name="connsiteY7" fmla="*/ 2063371 h 5610905"/>
              <a:gd name="connsiteX0" fmla="*/ 514 w 5960614"/>
              <a:gd name="connsiteY0" fmla="*/ 2063371 h 5610905"/>
              <a:gd name="connsiteX1" fmla="*/ 1604682 w 5960614"/>
              <a:gd name="connsiteY1" fmla="*/ 522436 h 5610905"/>
              <a:gd name="connsiteX2" fmla="*/ 3734311 w 5960614"/>
              <a:gd name="connsiteY2" fmla="*/ 73701 h 5610905"/>
              <a:gd name="connsiteX3" fmla="*/ 5952050 w 5960614"/>
              <a:gd name="connsiteY3" fmla="*/ 2588304 h 5610905"/>
              <a:gd name="connsiteX4" fmla="*/ 5453046 w 5960614"/>
              <a:gd name="connsiteY4" fmla="*/ 4366302 h 5610905"/>
              <a:gd name="connsiteX5" fmla="*/ 4271684 w 5960614"/>
              <a:gd name="connsiteY5" fmla="*/ 5602437 h 5610905"/>
              <a:gd name="connsiteX6" fmla="*/ 8979 w 5960614"/>
              <a:gd name="connsiteY6" fmla="*/ 5610905 h 5610905"/>
              <a:gd name="connsiteX7" fmla="*/ 514 w 5960614"/>
              <a:gd name="connsiteY7" fmla="*/ 2063371 h 5610905"/>
              <a:gd name="connsiteX0" fmla="*/ 514 w 5960614"/>
              <a:gd name="connsiteY0" fmla="*/ 2049423 h 5596957"/>
              <a:gd name="connsiteX1" fmla="*/ 1604682 w 5960614"/>
              <a:gd name="connsiteY1" fmla="*/ 508488 h 5596957"/>
              <a:gd name="connsiteX2" fmla="*/ 3734311 w 5960614"/>
              <a:gd name="connsiteY2" fmla="*/ 59753 h 5596957"/>
              <a:gd name="connsiteX3" fmla="*/ 5952050 w 5960614"/>
              <a:gd name="connsiteY3" fmla="*/ 2574356 h 5596957"/>
              <a:gd name="connsiteX4" fmla="*/ 5453046 w 5960614"/>
              <a:gd name="connsiteY4" fmla="*/ 4352354 h 5596957"/>
              <a:gd name="connsiteX5" fmla="*/ 4271684 w 5960614"/>
              <a:gd name="connsiteY5" fmla="*/ 5588489 h 5596957"/>
              <a:gd name="connsiteX6" fmla="*/ 8979 w 5960614"/>
              <a:gd name="connsiteY6" fmla="*/ 5596957 h 5596957"/>
              <a:gd name="connsiteX7" fmla="*/ 514 w 5960614"/>
              <a:gd name="connsiteY7" fmla="*/ 2049423 h 5596957"/>
              <a:gd name="connsiteX0" fmla="*/ 514 w 5961260"/>
              <a:gd name="connsiteY0" fmla="*/ 2049423 h 5596957"/>
              <a:gd name="connsiteX1" fmla="*/ 1604682 w 5961260"/>
              <a:gd name="connsiteY1" fmla="*/ 508488 h 5596957"/>
              <a:gd name="connsiteX2" fmla="*/ 3734311 w 5961260"/>
              <a:gd name="connsiteY2" fmla="*/ 59753 h 5596957"/>
              <a:gd name="connsiteX3" fmla="*/ 5952050 w 5961260"/>
              <a:gd name="connsiteY3" fmla="*/ 2574356 h 5596957"/>
              <a:gd name="connsiteX4" fmla="*/ 5453046 w 5961260"/>
              <a:gd name="connsiteY4" fmla="*/ 4352354 h 5596957"/>
              <a:gd name="connsiteX5" fmla="*/ 4271684 w 5961260"/>
              <a:gd name="connsiteY5" fmla="*/ 5588489 h 5596957"/>
              <a:gd name="connsiteX6" fmla="*/ 8979 w 5961260"/>
              <a:gd name="connsiteY6" fmla="*/ 5596957 h 5596957"/>
              <a:gd name="connsiteX7" fmla="*/ 514 w 5961260"/>
              <a:gd name="connsiteY7" fmla="*/ 2049423 h 5596957"/>
              <a:gd name="connsiteX0" fmla="*/ 514 w 5962561"/>
              <a:gd name="connsiteY0" fmla="*/ 2049423 h 5596957"/>
              <a:gd name="connsiteX1" fmla="*/ 1604682 w 5962561"/>
              <a:gd name="connsiteY1" fmla="*/ 508488 h 5596957"/>
              <a:gd name="connsiteX2" fmla="*/ 3734311 w 5962561"/>
              <a:gd name="connsiteY2" fmla="*/ 59753 h 5596957"/>
              <a:gd name="connsiteX3" fmla="*/ 5952050 w 5962561"/>
              <a:gd name="connsiteY3" fmla="*/ 2574356 h 5596957"/>
              <a:gd name="connsiteX4" fmla="*/ 5453046 w 5962561"/>
              <a:gd name="connsiteY4" fmla="*/ 4352354 h 5596957"/>
              <a:gd name="connsiteX5" fmla="*/ 4271684 w 5962561"/>
              <a:gd name="connsiteY5" fmla="*/ 5588489 h 5596957"/>
              <a:gd name="connsiteX6" fmla="*/ 8979 w 5962561"/>
              <a:gd name="connsiteY6" fmla="*/ 5596957 h 5596957"/>
              <a:gd name="connsiteX7" fmla="*/ 514 w 5962561"/>
              <a:gd name="connsiteY7" fmla="*/ 2049423 h 559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62561" h="5596957">
                <a:moveTo>
                  <a:pt x="514" y="2049423"/>
                </a:moveTo>
                <a:cubicBezTo>
                  <a:pt x="3998" y="2031078"/>
                  <a:pt x="1075516" y="890900"/>
                  <a:pt x="1604682" y="508488"/>
                </a:cubicBezTo>
                <a:cubicBezTo>
                  <a:pt x="2133848" y="126076"/>
                  <a:pt x="2768450" y="-119458"/>
                  <a:pt x="3734311" y="59753"/>
                </a:cubicBezTo>
                <a:cubicBezTo>
                  <a:pt x="5275906" y="365965"/>
                  <a:pt x="5869544" y="1740389"/>
                  <a:pt x="5952050" y="2574356"/>
                </a:cubicBezTo>
                <a:cubicBezTo>
                  <a:pt x="6014140" y="3412555"/>
                  <a:pt x="5795196" y="3875399"/>
                  <a:pt x="5453046" y="4352354"/>
                </a:cubicBezTo>
                <a:cubicBezTo>
                  <a:pt x="5449562" y="4355176"/>
                  <a:pt x="4349294" y="5592722"/>
                  <a:pt x="4271684" y="5588489"/>
                </a:cubicBezTo>
                <a:cubicBezTo>
                  <a:pt x="4194074" y="5584256"/>
                  <a:pt x="-11526" y="5567324"/>
                  <a:pt x="8979" y="5596957"/>
                </a:cubicBezTo>
                <a:cubicBezTo>
                  <a:pt x="12552" y="5567323"/>
                  <a:pt x="-2970" y="2067768"/>
                  <a:pt x="514" y="2049423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8F6F3662-0858-4077-C6CA-D678BDB16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029276"/>
            <a:ext cx="12191999" cy="830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1DF4C58-1EFF-5A5E-88AB-6E25E7717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903" y="6273034"/>
            <a:ext cx="1476080" cy="32088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88588385-FD73-E807-B242-0EB438D15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28588" y="6040612"/>
            <a:ext cx="863411" cy="82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6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uva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E4FC95-4C22-C8F7-7DBA-025938654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903" y="681037"/>
            <a:ext cx="5290794" cy="1325563"/>
          </a:xfrm>
        </p:spPr>
        <p:txBody>
          <a:bodyPr anchor="b">
            <a:noAutofit/>
          </a:bodyPr>
          <a:lstStyle>
            <a:lvl1pPr>
              <a:lnSpc>
                <a:spcPct val="114000"/>
              </a:lnSpc>
              <a:defRPr sz="36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E31D1BB-469A-6660-1234-334FD1B2B5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3903" y="2139885"/>
            <a:ext cx="5290794" cy="3553905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1800"/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Kuvan paikkamerkki 23">
            <a:extLst>
              <a:ext uri="{FF2B5EF4-FFF2-40B4-BE49-F238E27FC236}">
                <a16:creationId xmlns:a16="http://schemas.microsoft.com/office/drawing/2014/main" id="{284D9DCD-11B1-F851-D511-63019DC2154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6096000" y="309971"/>
            <a:ext cx="6095999" cy="5730641"/>
          </a:xfrm>
          <a:custGeom>
            <a:avLst/>
            <a:gdLst>
              <a:gd name="connsiteX0" fmla="*/ 0 w 5951538"/>
              <a:gd name="connsiteY0" fmla="*/ 3022600 h 6045200"/>
              <a:gd name="connsiteX1" fmla="*/ 2975769 w 5951538"/>
              <a:gd name="connsiteY1" fmla="*/ 0 h 6045200"/>
              <a:gd name="connsiteX2" fmla="*/ 5951538 w 5951538"/>
              <a:gd name="connsiteY2" fmla="*/ 3022600 h 6045200"/>
              <a:gd name="connsiteX3" fmla="*/ 2975769 w 5951538"/>
              <a:gd name="connsiteY3" fmla="*/ 6045200 h 6045200"/>
              <a:gd name="connsiteX4" fmla="*/ 0 w 5951538"/>
              <a:gd name="connsiteY4" fmla="*/ 3022600 h 6045200"/>
              <a:gd name="connsiteX0" fmla="*/ 285967 w 6237505"/>
              <a:gd name="connsiteY0" fmla="*/ 3022600 h 6196447"/>
              <a:gd name="connsiteX1" fmla="*/ 3261736 w 6237505"/>
              <a:gd name="connsiteY1" fmla="*/ 0 h 6196447"/>
              <a:gd name="connsiteX2" fmla="*/ 6237505 w 6237505"/>
              <a:gd name="connsiteY2" fmla="*/ 3022600 h 6196447"/>
              <a:gd name="connsiteX3" fmla="*/ 3261736 w 6237505"/>
              <a:gd name="connsiteY3" fmla="*/ 6045200 h 6196447"/>
              <a:gd name="connsiteX4" fmla="*/ 455300 w 6237505"/>
              <a:gd name="connsiteY4" fmla="*/ 5461000 h 6196447"/>
              <a:gd name="connsiteX5" fmla="*/ 285967 w 6237505"/>
              <a:gd name="connsiteY5" fmla="*/ 3022600 h 6196447"/>
              <a:gd name="connsiteX0" fmla="*/ 285967 w 6237505"/>
              <a:gd name="connsiteY0" fmla="*/ 3022600 h 6140979"/>
              <a:gd name="connsiteX1" fmla="*/ 3261736 w 6237505"/>
              <a:gd name="connsiteY1" fmla="*/ 0 h 6140979"/>
              <a:gd name="connsiteX2" fmla="*/ 6237505 w 6237505"/>
              <a:gd name="connsiteY2" fmla="*/ 3022600 h 6140979"/>
              <a:gd name="connsiteX3" fmla="*/ 3261736 w 6237505"/>
              <a:gd name="connsiteY3" fmla="*/ 6045200 h 6140979"/>
              <a:gd name="connsiteX4" fmla="*/ 455300 w 6237505"/>
              <a:gd name="connsiteY4" fmla="*/ 5461000 h 6140979"/>
              <a:gd name="connsiteX5" fmla="*/ 285967 w 6237505"/>
              <a:gd name="connsiteY5" fmla="*/ 3022600 h 6140979"/>
              <a:gd name="connsiteX0" fmla="*/ 357889 w 6309427"/>
              <a:gd name="connsiteY0" fmla="*/ 3022600 h 6221752"/>
              <a:gd name="connsiteX1" fmla="*/ 3333658 w 6309427"/>
              <a:gd name="connsiteY1" fmla="*/ 0 h 6221752"/>
              <a:gd name="connsiteX2" fmla="*/ 6309427 w 6309427"/>
              <a:gd name="connsiteY2" fmla="*/ 3022600 h 6221752"/>
              <a:gd name="connsiteX3" fmla="*/ 3333658 w 6309427"/>
              <a:gd name="connsiteY3" fmla="*/ 6045200 h 6221752"/>
              <a:gd name="connsiteX4" fmla="*/ 383288 w 6309427"/>
              <a:gd name="connsiteY4" fmla="*/ 5901267 h 6221752"/>
              <a:gd name="connsiteX5" fmla="*/ 357889 w 6309427"/>
              <a:gd name="connsiteY5" fmla="*/ 3022600 h 6221752"/>
              <a:gd name="connsiteX0" fmla="*/ 357889 w 6309427"/>
              <a:gd name="connsiteY0" fmla="*/ 3022600 h 6045330"/>
              <a:gd name="connsiteX1" fmla="*/ 3333658 w 6309427"/>
              <a:gd name="connsiteY1" fmla="*/ 0 h 6045330"/>
              <a:gd name="connsiteX2" fmla="*/ 6309427 w 6309427"/>
              <a:gd name="connsiteY2" fmla="*/ 3022600 h 6045330"/>
              <a:gd name="connsiteX3" fmla="*/ 3333658 w 6309427"/>
              <a:gd name="connsiteY3" fmla="*/ 6045200 h 6045330"/>
              <a:gd name="connsiteX4" fmla="*/ 383288 w 6309427"/>
              <a:gd name="connsiteY4" fmla="*/ 5901267 h 6045330"/>
              <a:gd name="connsiteX5" fmla="*/ 357889 w 6309427"/>
              <a:gd name="connsiteY5" fmla="*/ 3022600 h 6045330"/>
              <a:gd name="connsiteX0" fmla="*/ 357889 w 6309427"/>
              <a:gd name="connsiteY0" fmla="*/ 3022600 h 5927040"/>
              <a:gd name="connsiteX1" fmla="*/ 3333658 w 6309427"/>
              <a:gd name="connsiteY1" fmla="*/ 0 h 5927040"/>
              <a:gd name="connsiteX2" fmla="*/ 6309427 w 6309427"/>
              <a:gd name="connsiteY2" fmla="*/ 3022600 h 5927040"/>
              <a:gd name="connsiteX3" fmla="*/ 3587658 w 6309427"/>
              <a:gd name="connsiteY3" fmla="*/ 5926667 h 5927040"/>
              <a:gd name="connsiteX4" fmla="*/ 383288 w 6309427"/>
              <a:gd name="connsiteY4" fmla="*/ 5901267 h 5927040"/>
              <a:gd name="connsiteX5" fmla="*/ 357889 w 6309427"/>
              <a:gd name="connsiteY5" fmla="*/ 3022600 h 5927040"/>
              <a:gd name="connsiteX0" fmla="*/ 357889 w 6309427"/>
              <a:gd name="connsiteY0" fmla="*/ 3022600 h 5918630"/>
              <a:gd name="connsiteX1" fmla="*/ 3333658 w 6309427"/>
              <a:gd name="connsiteY1" fmla="*/ 0 h 5918630"/>
              <a:gd name="connsiteX2" fmla="*/ 6309427 w 6309427"/>
              <a:gd name="connsiteY2" fmla="*/ 3022600 h 5918630"/>
              <a:gd name="connsiteX3" fmla="*/ 3629991 w 6309427"/>
              <a:gd name="connsiteY3" fmla="*/ 5918200 h 5918630"/>
              <a:gd name="connsiteX4" fmla="*/ 383288 w 6309427"/>
              <a:gd name="connsiteY4" fmla="*/ 5901267 h 5918630"/>
              <a:gd name="connsiteX5" fmla="*/ 357889 w 6309427"/>
              <a:gd name="connsiteY5" fmla="*/ 3022600 h 5918630"/>
              <a:gd name="connsiteX0" fmla="*/ 362001 w 6305072"/>
              <a:gd name="connsiteY0" fmla="*/ 2145232 h 5930262"/>
              <a:gd name="connsiteX1" fmla="*/ 3329303 w 6305072"/>
              <a:gd name="connsiteY1" fmla="*/ 11632 h 5930262"/>
              <a:gd name="connsiteX2" fmla="*/ 6305072 w 6305072"/>
              <a:gd name="connsiteY2" fmla="*/ 3034232 h 5930262"/>
              <a:gd name="connsiteX3" fmla="*/ 3625636 w 6305072"/>
              <a:gd name="connsiteY3" fmla="*/ 5929832 h 5930262"/>
              <a:gd name="connsiteX4" fmla="*/ 378933 w 6305072"/>
              <a:gd name="connsiteY4" fmla="*/ 5912899 h 5930262"/>
              <a:gd name="connsiteX5" fmla="*/ 362001 w 6305072"/>
              <a:gd name="connsiteY5" fmla="*/ 2145232 h 5930262"/>
              <a:gd name="connsiteX0" fmla="*/ 374442 w 6317513"/>
              <a:gd name="connsiteY0" fmla="*/ 1734060 h 5519090"/>
              <a:gd name="connsiteX1" fmla="*/ 3536477 w 6317513"/>
              <a:gd name="connsiteY1" fmla="*/ 15326 h 5519090"/>
              <a:gd name="connsiteX2" fmla="*/ 6317513 w 6317513"/>
              <a:gd name="connsiteY2" fmla="*/ 2623060 h 5519090"/>
              <a:gd name="connsiteX3" fmla="*/ 3638077 w 6317513"/>
              <a:gd name="connsiteY3" fmla="*/ 5518660 h 5519090"/>
              <a:gd name="connsiteX4" fmla="*/ 391374 w 6317513"/>
              <a:gd name="connsiteY4" fmla="*/ 5501727 h 5519090"/>
              <a:gd name="connsiteX5" fmla="*/ 374442 w 6317513"/>
              <a:gd name="connsiteY5" fmla="*/ 1734060 h 5519090"/>
              <a:gd name="connsiteX0" fmla="*/ 374442 w 6317513"/>
              <a:gd name="connsiteY0" fmla="*/ 1718881 h 5503911"/>
              <a:gd name="connsiteX1" fmla="*/ 3536477 w 6317513"/>
              <a:gd name="connsiteY1" fmla="*/ 147 h 5503911"/>
              <a:gd name="connsiteX2" fmla="*/ 6317513 w 6317513"/>
              <a:gd name="connsiteY2" fmla="*/ 2607881 h 5503911"/>
              <a:gd name="connsiteX3" fmla="*/ 3638077 w 6317513"/>
              <a:gd name="connsiteY3" fmla="*/ 5503481 h 5503911"/>
              <a:gd name="connsiteX4" fmla="*/ 391374 w 6317513"/>
              <a:gd name="connsiteY4" fmla="*/ 5486548 h 5503911"/>
              <a:gd name="connsiteX5" fmla="*/ 374442 w 6317513"/>
              <a:gd name="connsiteY5" fmla="*/ 1718881 h 5503911"/>
              <a:gd name="connsiteX0" fmla="*/ 374442 w 6317513"/>
              <a:gd name="connsiteY0" fmla="*/ 1718860 h 5503890"/>
              <a:gd name="connsiteX1" fmla="*/ 3536477 w 6317513"/>
              <a:gd name="connsiteY1" fmla="*/ 126 h 5503890"/>
              <a:gd name="connsiteX2" fmla="*/ 6317513 w 6317513"/>
              <a:gd name="connsiteY2" fmla="*/ 2607860 h 5503890"/>
              <a:gd name="connsiteX3" fmla="*/ 3638077 w 6317513"/>
              <a:gd name="connsiteY3" fmla="*/ 5503460 h 5503890"/>
              <a:gd name="connsiteX4" fmla="*/ 391374 w 6317513"/>
              <a:gd name="connsiteY4" fmla="*/ 5486527 h 5503890"/>
              <a:gd name="connsiteX5" fmla="*/ 374442 w 6317513"/>
              <a:gd name="connsiteY5" fmla="*/ 1718860 h 5503890"/>
              <a:gd name="connsiteX0" fmla="*/ 374442 w 6317513"/>
              <a:gd name="connsiteY0" fmla="*/ 1718751 h 5503781"/>
              <a:gd name="connsiteX1" fmla="*/ 3536477 w 6317513"/>
              <a:gd name="connsiteY1" fmla="*/ 17 h 5503781"/>
              <a:gd name="connsiteX2" fmla="*/ 6317513 w 6317513"/>
              <a:gd name="connsiteY2" fmla="*/ 2607751 h 5503781"/>
              <a:gd name="connsiteX3" fmla="*/ 3638077 w 6317513"/>
              <a:gd name="connsiteY3" fmla="*/ 5503351 h 5503781"/>
              <a:gd name="connsiteX4" fmla="*/ 391374 w 6317513"/>
              <a:gd name="connsiteY4" fmla="*/ 5486418 h 5503781"/>
              <a:gd name="connsiteX5" fmla="*/ 374442 w 6317513"/>
              <a:gd name="connsiteY5" fmla="*/ 1718751 h 5503781"/>
              <a:gd name="connsiteX0" fmla="*/ 374442 w 6317513"/>
              <a:gd name="connsiteY0" fmla="*/ 1718751 h 5503781"/>
              <a:gd name="connsiteX1" fmla="*/ 3536477 w 6317513"/>
              <a:gd name="connsiteY1" fmla="*/ 17 h 5503781"/>
              <a:gd name="connsiteX2" fmla="*/ 6317513 w 6317513"/>
              <a:gd name="connsiteY2" fmla="*/ 2607751 h 5503781"/>
              <a:gd name="connsiteX3" fmla="*/ 3638077 w 6317513"/>
              <a:gd name="connsiteY3" fmla="*/ 5503351 h 5503781"/>
              <a:gd name="connsiteX4" fmla="*/ 391374 w 6317513"/>
              <a:gd name="connsiteY4" fmla="*/ 5486418 h 5503781"/>
              <a:gd name="connsiteX5" fmla="*/ 374442 w 6317513"/>
              <a:gd name="connsiteY5" fmla="*/ 1718751 h 5503781"/>
              <a:gd name="connsiteX0" fmla="*/ 374442 w 6317513"/>
              <a:gd name="connsiteY0" fmla="*/ 1718751 h 5503781"/>
              <a:gd name="connsiteX1" fmla="*/ 3536477 w 6317513"/>
              <a:gd name="connsiteY1" fmla="*/ 17 h 5503781"/>
              <a:gd name="connsiteX2" fmla="*/ 6317513 w 6317513"/>
              <a:gd name="connsiteY2" fmla="*/ 2607751 h 5503781"/>
              <a:gd name="connsiteX3" fmla="*/ 3638077 w 6317513"/>
              <a:gd name="connsiteY3" fmla="*/ 5503351 h 5503781"/>
              <a:gd name="connsiteX4" fmla="*/ 391374 w 6317513"/>
              <a:gd name="connsiteY4" fmla="*/ 5486418 h 5503781"/>
              <a:gd name="connsiteX5" fmla="*/ 374442 w 6317513"/>
              <a:gd name="connsiteY5" fmla="*/ 1718751 h 5503781"/>
              <a:gd name="connsiteX0" fmla="*/ 357717 w 6300788"/>
              <a:gd name="connsiteY0" fmla="*/ 1845748 h 5630778"/>
              <a:gd name="connsiteX1" fmla="*/ 3257286 w 6300788"/>
              <a:gd name="connsiteY1" fmla="*/ 14 h 5630778"/>
              <a:gd name="connsiteX2" fmla="*/ 6300788 w 6300788"/>
              <a:gd name="connsiteY2" fmla="*/ 2734748 h 5630778"/>
              <a:gd name="connsiteX3" fmla="*/ 3621352 w 6300788"/>
              <a:gd name="connsiteY3" fmla="*/ 5630348 h 5630778"/>
              <a:gd name="connsiteX4" fmla="*/ 374649 w 6300788"/>
              <a:gd name="connsiteY4" fmla="*/ 5613415 h 5630778"/>
              <a:gd name="connsiteX5" fmla="*/ 357717 w 6300788"/>
              <a:gd name="connsiteY5" fmla="*/ 1845748 h 5630778"/>
              <a:gd name="connsiteX0" fmla="*/ 357717 w 6300788"/>
              <a:gd name="connsiteY0" fmla="*/ 1845752 h 5630782"/>
              <a:gd name="connsiteX1" fmla="*/ 3257286 w 6300788"/>
              <a:gd name="connsiteY1" fmla="*/ 18 h 5630782"/>
              <a:gd name="connsiteX2" fmla="*/ 6300788 w 6300788"/>
              <a:gd name="connsiteY2" fmla="*/ 2734752 h 5630782"/>
              <a:gd name="connsiteX3" fmla="*/ 3621352 w 6300788"/>
              <a:gd name="connsiteY3" fmla="*/ 5630352 h 5630782"/>
              <a:gd name="connsiteX4" fmla="*/ 374649 w 6300788"/>
              <a:gd name="connsiteY4" fmla="*/ 5613419 h 5630782"/>
              <a:gd name="connsiteX5" fmla="*/ 357717 w 6300788"/>
              <a:gd name="connsiteY5" fmla="*/ 1845752 h 5630782"/>
              <a:gd name="connsiteX0" fmla="*/ 357717 w 6300788"/>
              <a:gd name="connsiteY0" fmla="*/ 1845752 h 5630782"/>
              <a:gd name="connsiteX1" fmla="*/ 3257286 w 6300788"/>
              <a:gd name="connsiteY1" fmla="*/ 18 h 5630782"/>
              <a:gd name="connsiteX2" fmla="*/ 6300788 w 6300788"/>
              <a:gd name="connsiteY2" fmla="*/ 2734752 h 5630782"/>
              <a:gd name="connsiteX3" fmla="*/ 3621352 w 6300788"/>
              <a:gd name="connsiteY3" fmla="*/ 5630352 h 5630782"/>
              <a:gd name="connsiteX4" fmla="*/ 374649 w 6300788"/>
              <a:gd name="connsiteY4" fmla="*/ 5613419 h 5630782"/>
              <a:gd name="connsiteX5" fmla="*/ 357717 w 6300788"/>
              <a:gd name="connsiteY5" fmla="*/ 1845752 h 5630782"/>
              <a:gd name="connsiteX0" fmla="*/ 357717 w 6292322"/>
              <a:gd name="connsiteY0" fmla="*/ 1860662 h 5845477"/>
              <a:gd name="connsiteX1" fmla="*/ 3257286 w 6292322"/>
              <a:gd name="connsiteY1" fmla="*/ 14928 h 5845477"/>
              <a:gd name="connsiteX2" fmla="*/ 6292322 w 6292322"/>
              <a:gd name="connsiteY2" fmla="*/ 2783528 h 5845477"/>
              <a:gd name="connsiteX3" fmla="*/ 3621352 w 6292322"/>
              <a:gd name="connsiteY3" fmla="*/ 5645262 h 5845477"/>
              <a:gd name="connsiteX4" fmla="*/ 374649 w 6292322"/>
              <a:gd name="connsiteY4" fmla="*/ 5628329 h 5845477"/>
              <a:gd name="connsiteX5" fmla="*/ 357717 w 6292322"/>
              <a:gd name="connsiteY5" fmla="*/ 1860662 h 5845477"/>
              <a:gd name="connsiteX0" fmla="*/ 357717 w 6309255"/>
              <a:gd name="connsiteY0" fmla="*/ 1857643 h 5850594"/>
              <a:gd name="connsiteX1" fmla="*/ 3257286 w 6309255"/>
              <a:gd name="connsiteY1" fmla="*/ 11909 h 5850594"/>
              <a:gd name="connsiteX2" fmla="*/ 6309255 w 6309255"/>
              <a:gd name="connsiteY2" fmla="*/ 2670443 h 5850594"/>
              <a:gd name="connsiteX3" fmla="*/ 3621352 w 6309255"/>
              <a:gd name="connsiteY3" fmla="*/ 5642243 h 5850594"/>
              <a:gd name="connsiteX4" fmla="*/ 374649 w 6309255"/>
              <a:gd name="connsiteY4" fmla="*/ 5625310 h 5850594"/>
              <a:gd name="connsiteX5" fmla="*/ 357717 w 6309255"/>
              <a:gd name="connsiteY5" fmla="*/ 1857643 h 5850594"/>
              <a:gd name="connsiteX0" fmla="*/ 357717 w 6309255"/>
              <a:gd name="connsiteY0" fmla="*/ 1857643 h 5642273"/>
              <a:gd name="connsiteX1" fmla="*/ 3257286 w 6309255"/>
              <a:gd name="connsiteY1" fmla="*/ 11909 h 5642273"/>
              <a:gd name="connsiteX2" fmla="*/ 6309255 w 6309255"/>
              <a:gd name="connsiteY2" fmla="*/ 2670443 h 5642273"/>
              <a:gd name="connsiteX3" fmla="*/ 3621352 w 6309255"/>
              <a:gd name="connsiteY3" fmla="*/ 5642243 h 5642273"/>
              <a:gd name="connsiteX4" fmla="*/ 374649 w 6309255"/>
              <a:gd name="connsiteY4" fmla="*/ 5625310 h 5642273"/>
              <a:gd name="connsiteX5" fmla="*/ 357717 w 6309255"/>
              <a:gd name="connsiteY5" fmla="*/ 1857643 h 5642273"/>
              <a:gd name="connsiteX0" fmla="*/ 357717 w 6309255"/>
              <a:gd name="connsiteY0" fmla="*/ 1857656 h 5853259"/>
              <a:gd name="connsiteX1" fmla="*/ 3257286 w 6309255"/>
              <a:gd name="connsiteY1" fmla="*/ 11922 h 5853259"/>
              <a:gd name="connsiteX2" fmla="*/ 6309255 w 6309255"/>
              <a:gd name="connsiteY2" fmla="*/ 2670456 h 5853259"/>
              <a:gd name="connsiteX3" fmla="*/ 3621352 w 6309255"/>
              <a:gd name="connsiteY3" fmla="*/ 5642256 h 5853259"/>
              <a:gd name="connsiteX4" fmla="*/ 374649 w 6309255"/>
              <a:gd name="connsiteY4" fmla="*/ 5633790 h 5853259"/>
              <a:gd name="connsiteX5" fmla="*/ 357717 w 6309255"/>
              <a:gd name="connsiteY5" fmla="*/ 1857656 h 5853259"/>
              <a:gd name="connsiteX0" fmla="*/ 357717 w 6309255"/>
              <a:gd name="connsiteY0" fmla="*/ 1857656 h 5652625"/>
              <a:gd name="connsiteX1" fmla="*/ 3257286 w 6309255"/>
              <a:gd name="connsiteY1" fmla="*/ 11922 h 5652625"/>
              <a:gd name="connsiteX2" fmla="*/ 6309255 w 6309255"/>
              <a:gd name="connsiteY2" fmla="*/ 2670456 h 5652625"/>
              <a:gd name="connsiteX3" fmla="*/ 3621352 w 6309255"/>
              <a:gd name="connsiteY3" fmla="*/ 5642256 h 5652625"/>
              <a:gd name="connsiteX4" fmla="*/ 374649 w 6309255"/>
              <a:gd name="connsiteY4" fmla="*/ 5633790 h 5652625"/>
              <a:gd name="connsiteX5" fmla="*/ 357717 w 6309255"/>
              <a:gd name="connsiteY5" fmla="*/ 1857656 h 5652625"/>
              <a:gd name="connsiteX0" fmla="*/ 357717 w 6309255"/>
              <a:gd name="connsiteY0" fmla="*/ 1846413 h 5641382"/>
              <a:gd name="connsiteX1" fmla="*/ 3257286 w 6309255"/>
              <a:gd name="connsiteY1" fmla="*/ 679 h 5641382"/>
              <a:gd name="connsiteX2" fmla="*/ 6309255 w 6309255"/>
              <a:gd name="connsiteY2" fmla="*/ 2659213 h 5641382"/>
              <a:gd name="connsiteX3" fmla="*/ 3621352 w 6309255"/>
              <a:gd name="connsiteY3" fmla="*/ 5631013 h 5641382"/>
              <a:gd name="connsiteX4" fmla="*/ 374649 w 6309255"/>
              <a:gd name="connsiteY4" fmla="*/ 5622547 h 5641382"/>
              <a:gd name="connsiteX5" fmla="*/ 357717 w 6309255"/>
              <a:gd name="connsiteY5" fmla="*/ 1846413 h 5641382"/>
              <a:gd name="connsiteX0" fmla="*/ 357717 w 6309255"/>
              <a:gd name="connsiteY0" fmla="*/ 1845793 h 5640762"/>
              <a:gd name="connsiteX1" fmla="*/ 3257286 w 6309255"/>
              <a:gd name="connsiteY1" fmla="*/ 59 h 5640762"/>
              <a:gd name="connsiteX2" fmla="*/ 6309255 w 6309255"/>
              <a:gd name="connsiteY2" fmla="*/ 2658593 h 5640762"/>
              <a:gd name="connsiteX3" fmla="*/ 3621352 w 6309255"/>
              <a:gd name="connsiteY3" fmla="*/ 5630393 h 5640762"/>
              <a:gd name="connsiteX4" fmla="*/ 374649 w 6309255"/>
              <a:gd name="connsiteY4" fmla="*/ 5621927 h 5640762"/>
              <a:gd name="connsiteX5" fmla="*/ 357717 w 6309255"/>
              <a:gd name="connsiteY5" fmla="*/ 1845793 h 5640762"/>
              <a:gd name="connsiteX0" fmla="*/ 357717 w 6089121"/>
              <a:gd name="connsiteY0" fmla="*/ 1858558 h 5851655"/>
              <a:gd name="connsiteX1" fmla="*/ 3257286 w 6089121"/>
              <a:gd name="connsiteY1" fmla="*/ 12824 h 5851655"/>
              <a:gd name="connsiteX2" fmla="*/ 6089121 w 6089121"/>
              <a:gd name="connsiteY2" fmla="*/ 2705225 h 5851655"/>
              <a:gd name="connsiteX3" fmla="*/ 3621352 w 6089121"/>
              <a:gd name="connsiteY3" fmla="*/ 5643158 h 5851655"/>
              <a:gd name="connsiteX4" fmla="*/ 374649 w 6089121"/>
              <a:gd name="connsiteY4" fmla="*/ 5634692 h 5851655"/>
              <a:gd name="connsiteX5" fmla="*/ 357717 w 6089121"/>
              <a:gd name="connsiteY5" fmla="*/ 1858558 h 5851655"/>
              <a:gd name="connsiteX0" fmla="*/ 357717 w 6089121"/>
              <a:gd name="connsiteY0" fmla="*/ 1845868 h 5838965"/>
              <a:gd name="connsiteX1" fmla="*/ 3257286 w 6089121"/>
              <a:gd name="connsiteY1" fmla="*/ 134 h 5838965"/>
              <a:gd name="connsiteX2" fmla="*/ 6089121 w 6089121"/>
              <a:gd name="connsiteY2" fmla="*/ 2692535 h 5838965"/>
              <a:gd name="connsiteX3" fmla="*/ 3621352 w 6089121"/>
              <a:gd name="connsiteY3" fmla="*/ 5630468 h 5838965"/>
              <a:gd name="connsiteX4" fmla="*/ 374649 w 6089121"/>
              <a:gd name="connsiteY4" fmla="*/ 5622002 h 5838965"/>
              <a:gd name="connsiteX5" fmla="*/ 357717 w 6089121"/>
              <a:gd name="connsiteY5" fmla="*/ 1845868 h 5838965"/>
              <a:gd name="connsiteX0" fmla="*/ 357717 w 6089121"/>
              <a:gd name="connsiteY0" fmla="*/ 1845868 h 5645339"/>
              <a:gd name="connsiteX1" fmla="*/ 3257286 w 6089121"/>
              <a:gd name="connsiteY1" fmla="*/ 134 h 5645339"/>
              <a:gd name="connsiteX2" fmla="*/ 6089121 w 6089121"/>
              <a:gd name="connsiteY2" fmla="*/ 2692535 h 5645339"/>
              <a:gd name="connsiteX3" fmla="*/ 3621352 w 6089121"/>
              <a:gd name="connsiteY3" fmla="*/ 5630468 h 5645339"/>
              <a:gd name="connsiteX4" fmla="*/ 374649 w 6089121"/>
              <a:gd name="connsiteY4" fmla="*/ 5622002 h 5645339"/>
              <a:gd name="connsiteX5" fmla="*/ 357717 w 6089121"/>
              <a:gd name="connsiteY5" fmla="*/ 1845868 h 5645339"/>
              <a:gd name="connsiteX0" fmla="*/ 208462 w 5939866"/>
              <a:gd name="connsiteY0" fmla="*/ 1845868 h 5645339"/>
              <a:gd name="connsiteX1" fmla="*/ 3108031 w 5939866"/>
              <a:gd name="connsiteY1" fmla="*/ 134 h 5645339"/>
              <a:gd name="connsiteX2" fmla="*/ 5939866 w 5939866"/>
              <a:gd name="connsiteY2" fmla="*/ 2692535 h 5645339"/>
              <a:gd name="connsiteX3" fmla="*/ 3472097 w 5939866"/>
              <a:gd name="connsiteY3" fmla="*/ 5630468 h 5645339"/>
              <a:gd name="connsiteX4" fmla="*/ 225394 w 5939866"/>
              <a:gd name="connsiteY4" fmla="*/ 5622002 h 5645339"/>
              <a:gd name="connsiteX5" fmla="*/ 208462 w 5939866"/>
              <a:gd name="connsiteY5" fmla="*/ 1845868 h 5645339"/>
              <a:gd name="connsiteX0" fmla="*/ 51 w 5731455"/>
              <a:gd name="connsiteY0" fmla="*/ 1845868 h 5645339"/>
              <a:gd name="connsiteX1" fmla="*/ 2899620 w 5731455"/>
              <a:gd name="connsiteY1" fmla="*/ 134 h 5645339"/>
              <a:gd name="connsiteX2" fmla="*/ 5731455 w 5731455"/>
              <a:gd name="connsiteY2" fmla="*/ 2692535 h 5645339"/>
              <a:gd name="connsiteX3" fmla="*/ 3263686 w 5731455"/>
              <a:gd name="connsiteY3" fmla="*/ 5630468 h 5645339"/>
              <a:gd name="connsiteX4" fmla="*/ 16983 w 5731455"/>
              <a:gd name="connsiteY4" fmla="*/ 5622002 h 5645339"/>
              <a:gd name="connsiteX5" fmla="*/ 51 w 5731455"/>
              <a:gd name="connsiteY5" fmla="*/ 1845868 h 5645339"/>
              <a:gd name="connsiteX0" fmla="*/ 204700 w 5936104"/>
              <a:gd name="connsiteY0" fmla="*/ 1735826 h 5535297"/>
              <a:gd name="connsiteX1" fmla="*/ 3053469 w 5936104"/>
              <a:gd name="connsiteY1" fmla="*/ 158 h 5535297"/>
              <a:gd name="connsiteX2" fmla="*/ 5936104 w 5936104"/>
              <a:gd name="connsiteY2" fmla="*/ 2582493 h 5535297"/>
              <a:gd name="connsiteX3" fmla="*/ 3468335 w 5936104"/>
              <a:gd name="connsiteY3" fmla="*/ 5520426 h 5535297"/>
              <a:gd name="connsiteX4" fmla="*/ 221632 w 5936104"/>
              <a:gd name="connsiteY4" fmla="*/ 5511960 h 5535297"/>
              <a:gd name="connsiteX5" fmla="*/ 204700 w 5936104"/>
              <a:gd name="connsiteY5" fmla="*/ 1735826 h 5535297"/>
              <a:gd name="connsiteX0" fmla="*/ 96 w 5731500"/>
              <a:gd name="connsiteY0" fmla="*/ 1735826 h 5535297"/>
              <a:gd name="connsiteX1" fmla="*/ 2848865 w 5731500"/>
              <a:gd name="connsiteY1" fmla="*/ 158 h 5535297"/>
              <a:gd name="connsiteX2" fmla="*/ 5731500 w 5731500"/>
              <a:gd name="connsiteY2" fmla="*/ 2582493 h 5535297"/>
              <a:gd name="connsiteX3" fmla="*/ 3263731 w 5731500"/>
              <a:gd name="connsiteY3" fmla="*/ 5520426 h 5535297"/>
              <a:gd name="connsiteX4" fmla="*/ 17028 w 5731500"/>
              <a:gd name="connsiteY4" fmla="*/ 5511960 h 5535297"/>
              <a:gd name="connsiteX5" fmla="*/ 96 w 5731500"/>
              <a:gd name="connsiteY5" fmla="*/ 1735826 h 5535297"/>
              <a:gd name="connsiteX0" fmla="*/ 205326 w 5936730"/>
              <a:gd name="connsiteY0" fmla="*/ 1710433 h 5509904"/>
              <a:gd name="connsiteX1" fmla="*/ 3062562 w 5936730"/>
              <a:gd name="connsiteY1" fmla="*/ 165 h 5509904"/>
              <a:gd name="connsiteX2" fmla="*/ 5936730 w 5936730"/>
              <a:gd name="connsiteY2" fmla="*/ 2557100 h 5509904"/>
              <a:gd name="connsiteX3" fmla="*/ 3468961 w 5936730"/>
              <a:gd name="connsiteY3" fmla="*/ 5495033 h 5509904"/>
              <a:gd name="connsiteX4" fmla="*/ 222258 w 5936730"/>
              <a:gd name="connsiteY4" fmla="*/ 5486567 h 5509904"/>
              <a:gd name="connsiteX5" fmla="*/ 205326 w 5936730"/>
              <a:gd name="connsiteY5" fmla="*/ 1710433 h 5509904"/>
              <a:gd name="connsiteX0" fmla="*/ 205326 w 5936730"/>
              <a:gd name="connsiteY0" fmla="*/ 1710433 h 5509904"/>
              <a:gd name="connsiteX1" fmla="*/ 3062562 w 5936730"/>
              <a:gd name="connsiteY1" fmla="*/ 165 h 5509904"/>
              <a:gd name="connsiteX2" fmla="*/ 5936730 w 5936730"/>
              <a:gd name="connsiteY2" fmla="*/ 2557100 h 5509904"/>
              <a:gd name="connsiteX3" fmla="*/ 3468961 w 5936730"/>
              <a:gd name="connsiteY3" fmla="*/ 5495033 h 5509904"/>
              <a:gd name="connsiteX4" fmla="*/ 222258 w 5936730"/>
              <a:gd name="connsiteY4" fmla="*/ 5486567 h 5509904"/>
              <a:gd name="connsiteX5" fmla="*/ 205326 w 5936730"/>
              <a:gd name="connsiteY5" fmla="*/ 1710433 h 5509904"/>
              <a:gd name="connsiteX0" fmla="*/ 205326 w 5936730"/>
              <a:gd name="connsiteY0" fmla="*/ 1723704 h 5718680"/>
              <a:gd name="connsiteX1" fmla="*/ 3062562 w 5936730"/>
              <a:gd name="connsiteY1" fmla="*/ 13436 h 5718680"/>
              <a:gd name="connsiteX2" fmla="*/ 5936730 w 5936730"/>
              <a:gd name="connsiteY2" fmla="*/ 2544971 h 5718680"/>
              <a:gd name="connsiteX3" fmla="*/ 3468961 w 5936730"/>
              <a:gd name="connsiteY3" fmla="*/ 5508304 h 5718680"/>
              <a:gd name="connsiteX4" fmla="*/ 222258 w 5936730"/>
              <a:gd name="connsiteY4" fmla="*/ 5499838 h 5718680"/>
              <a:gd name="connsiteX5" fmla="*/ 205326 w 5936730"/>
              <a:gd name="connsiteY5" fmla="*/ 1723704 h 5718680"/>
              <a:gd name="connsiteX0" fmla="*/ 205326 w 5936730"/>
              <a:gd name="connsiteY0" fmla="*/ 1723704 h 5718680"/>
              <a:gd name="connsiteX1" fmla="*/ 3062562 w 5936730"/>
              <a:gd name="connsiteY1" fmla="*/ 13436 h 5718680"/>
              <a:gd name="connsiteX2" fmla="*/ 5936730 w 5936730"/>
              <a:gd name="connsiteY2" fmla="*/ 2544971 h 5718680"/>
              <a:gd name="connsiteX3" fmla="*/ 3468961 w 5936730"/>
              <a:gd name="connsiteY3" fmla="*/ 5508304 h 5718680"/>
              <a:gd name="connsiteX4" fmla="*/ 222258 w 5936730"/>
              <a:gd name="connsiteY4" fmla="*/ 5499838 h 5718680"/>
              <a:gd name="connsiteX5" fmla="*/ 205326 w 5936730"/>
              <a:gd name="connsiteY5" fmla="*/ 1723704 h 5718680"/>
              <a:gd name="connsiteX0" fmla="*/ 205326 w 5936730"/>
              <a:gd name="connsiteY0" fmla="*/ 1723704 h 5718680"/>
              <a:gd name="connsiteX1" fmla="*/ 3062562 w 5936730"/>
              <a:gd name="connsiteY1" fmla="*/ 13436 h 5718680"/>
              <a:gd name="connsiteX2" fmla="*/ 5936730 w 5936730"/>
              <a:gd name="connsiteY2" fmla="*/ 2544971 h 5718680"/>
              <a:gd name="connsiteX3" fmla="*/ 3468961 w 5936730"/>
              <a:gd name="connsiteY3" fmla="*/ 5508304 h 5718680"/>
              <a:gd name="connsiteX4" fmla="*/ 222258 w 5936730"/>
              <a:gd name="connsiteY4" fmla="*/ 5499838 h 5718680"/>
              <a:gd name="connsiteX5" fmla="*/ 205326 w 5936730"/>
              <a:gd name="connsiteY5" fmla="*/ 1723704 h 5718680"/>
              <a:gd name="connsiteX0" fmla="*/ 205326 w 5936730"/>
              <a:gd name="connsiteY0" fmla="*/ 1723704 h 5514953"/>
              <a:gd name="connsiteX1" fmla="*/ 3062562 w 5936730"/>
              <a:gd name="connsiteY1" fmla="*/ 13436 h 5514953"/>
              <a:gd name="connsiteX2" fmla="*/ 5936730 w 5936730"/>
              <a:gd name="connsiteY2" fmla="*/ 2544971 h 5514953"/>
              <a:gd name="connsiteX3" fmla="*/ 3468961 w 5936730"/>
              <a:gd name="connsiteY3" fmla="*/ 5508304 h 5514953"/>
              <a:gd name="connsiteX4" fmla="*/ 222258 w 5936730"/>
              <a:gd name="connsiteY4" fmla="*/ 5499838 h 5514953"/>
              <a:gd name="connsiteX5" fmla="*/ 205326 w 5936730"/>
              <a:gd name="connsiteY5" fmla="*/ 1723704 h 5514953"/>
              <a:gd name="connsiteX0" fmla="*/ 205326 w 5936730"/>
              <a:gd name="connsiteY0" fmla="*/ 1711174 h 5502423"/>
              <a:gd name="connsiteX1" fmla="*/ 3062562 w 5936730"/>
              <a:gd name="connsiteY1" fmla="*/ 906 h 5502423"/>
              <a:gd name="connsiteX2" fmla="*/ 5936730 w 5936730"/>
              <a:gd name="connsiteY2" fmla="*/ 2532441 h 5502423"/>
              <a:gd name="connsiteX3" fmla="*/ 3468961 w 5936730"/>
              <a:gd name="connsiteY3" fmla="*/ 5495774 h 5502423"/>
              <a:gd name="connsiteX4" fmla="*/ 222258 w 5936730"/>
              <a:gd name="connsiteY4" fmla="*/ 5487308 h 5502423"/>
              <a:gd name="connsiteX5" fmla="*/ 205326 w 5936730"/>
              <a:gd name="connsiteY5" fmla="*/ 1711174 h 5502423"/>
              <a:gd name="connsiteX0" fmla="*/ 205326 w 5937761"/>
              <a:gd name="connsiteY0" fmla="*/ 1711174 h 5502423"/>
              <a:gd name="connsiteX1" fmla="*/ 3062562 w 5937761"/>
              <a:gd name="connsiteY1" fmla="*/ 906 h 5502423"/>
              <a:gd name="connsiteX2" fmla="*/ 5936730 w 5937761"/>
              <a:gd name="connsiteY2" fmla="*/ 2532441 h 5502423"/>
              <a:gd name="connsiteX3" fmla="*/ 3468961 w 5937761"/>
              <a:gd name="connsiteY3" fmla="*/ 5495774 h 5502423"/>
              <a:gd name="connsiteX4" fmla="*/ 222258 w 5937761"/>
              <a:gd name="connsiteY4" fmla="*/ 5487308 h 5502423"/>
              <a:gd name="connsiteX5" fmla="*/ 205326 w 5937761"/>
              <a:gd name="connsiteY5" fmla="*/ 1711174 h 5502423"/>
              <a:gd name="connsiteX0" fmla="*/ 205326 w 5937761"/>
              <a:gd name="connsiteY0" fmla="*/ 1711862 h 5503111"/>
              <a:gd name="connsiteX1" fmla="*/ 3062562 w 5937761"/>
              <a:gd name="connsiteY1" fmla="*/ 1594 h 5503111"/>
              <a:gd name="connsiteX2" fmla="*/ 5936730 w 5937761"/>
              <a:gd name="connsiteY2" fmla="*/ 2533129 h 5503111"/>
              <a:gd name="connsiteX3" fmla="*/ 3468961 w 5937761"/>
              <a:gd name="connsiteY3" fmla="*/ 5496462 h 5503111"/>
              <a:gd name="connsiteX4" fmla="*/ 222258 w 5937761"/>
              <a:gd name="connsiteY4" fmla="*/ 5487996 h 5503111"/>
              <a:gd name="connsiteX5" fmla="*/ 205326 w 5937761"/>
              <a:gd name="connsiteY5" fmla="*/ 1711862 h 5503111"/>
              <a:gd name="connsiteX0" fmla="*/ 205326 w 5937761"/>
              <a:gd name="connsiteY0" fmla="*/ 1711581 h 5502830"/>
              <a:gd name="connsiteX1" fmla="*/ 3062562 w 5937761"/>
              <a:gd name="connsiteY1" fmla="*/ 1313 h 5502830"/>
              <a:gd name="connsiteX2" fmla="*/ 5936730 w 5937761"/>
              <a:gd name="connsiteY2" fmla="*/ 2532848 h 5502830"/>
              <a:gd name="connsiteX3" fmla="*/ 3468961 w 5937761"/>
              <a:gd name="connsiteY3" fmla="*/ 5496181 h 5502830"/>
              <a:gd name="connsiteX4" fmla="*/ 222258 w 5937761"/>
              <a:gd name="connsiteY4" fmla="*/ 5487715 h 5502830"/>
              <a:gd name="connsiteX5" fmla="*/ 205326 w 5937761"/>
              <a:gd name="connsiteY5" fmla="*/ 1711581 h 5502830"/>
              <a:gd name="connsiteX0" fmla="*/ 205326 w 5937761"/>
              <a:gd name="connsiteY0" fmla="*/ 1711353 h 5502602"/>
              <a:gd name="connsiteX1" fmla="*/ 3062562 w 5937761"/>
              <a:gd name="connsiteY1" fmla="*/ 1085 h 5502602"/>
              <a:gd name="connsiteX2" fmla="*/ 5936730 w 5937761"/>
              <a:gd name="connsiteY2" fmla="*/ 2532620 h 5502602"/>
              <a:gd name="connsiteX3" fmla="*/ 3468961 w 5937761"/>
              <a:gd name="connsiteY3" fmla="*/ 5495953 h 5502602"/>
              <a:gd name="connsiteX4" fmla="*/ 222258 w 5937761"/>
              <a:gd name="connsiteY4" fmla="*/ 5487487 h 5502602"/>
              <a:gd name="connsiteX5" fmla="*/ 205326 w 5937761"/>
              <a:gd name="connsiteY5" fmla="*/ 1711353 h 5502602"/>
              <a:gd name="connsiteX0" fmla="*/ 205326 w 5937761"/>
              <a:gd name="connsiteY0" fmla="*/ 1712559 h 5503808"/>
              <a:gd name="connsiteX1" fmla="*/ 3062562 w 5937761"/>
              <a:gd name="connsiteY1" fmla="*/ 2291 h 5503808"/>
              <a:gd name="connsiteX2" fmla="*/ 5936730 w 5937761"/>
              <a:gd name="connsiteY2" fmla="*/ 2533826 h 5503808"/>
              <a:gd name="connsiteX3" fmla="*/ 3468961 w 5937761"/>
              <a:gd name="connsiteY3" fmla="*/ 5497159 h 5503808"/>
              <a:gd name="connsiteX4" fmla="*/ 222258 w 5937761"/>
              <a:gd name="connsiteY4" fmla="*/ 5488693 h 5503808"/>
              <a:gd name="connsiteX5" fmla="*/ 205326 w 5937761"/>
              <a:gd name="connsiteY5" fmla="*/ 1712559 h 5503808"/>
              <a:gd name="connsiteX0" fmla="*/ 205326 w 5937761"/>
              <a:gd name="connsiteY0" fmla="*/ 1712559 h 5503808"/>
              <a:gd name="connsiteX1" fmla="*/ 3062562 w 5937761"/>
              <a:gd name="connsiteY1" fmla="*/ 2291 h 5503808"/>
              <a:gd name="connsiteX2" fmla="*/ 5936730 w 5937761"/>
              <a:gd name="connsiteY2" fmla="*/ 2533826 h 5503808"/>
              <a:gd name="connsiteX3" fmla="*/ 3468961 w 5937761"/>
              <a:gd name="connsiteY3" fmla="*/ 5497159 h 5503808"/>
              <a:gd name="connsiteX4" fmla="*/ 222258 w 5937761"/>
              <a:gd name="connsiteY4" fmla="*/ 5488693 h 5503808"/>
              <a:gd name="connsiteX5" fmla="*/ 205326 w 5937761"/>
              <a:gd name="connsiteY5" fmla="*/ 1712559 h 5503808"/>
              <a:gd name="connsiteX0" fmla="*/ 205326 w 5938416"/>
              <a:gd name="connsiteY0" fmla="*/ 1712559 h 5503808"/>
              <a:gd name="connsiteX1" fmla="*/ 3062562 w 5938416"/>
              <a:gd name="connsiteY1" fmla="*/ 2291 h 5503808"/>
              <a:gd name="connsiteX2" fmla="*/ 5936730 w 5938416"/>
              <a:gd name="connsiteY2" fmla="*/ 2533826 h 5503808"/>
              <a:gd name="connsiteX3" fmla="*/ 3468961 w 5938416"/>
              <a:gd name="connsiteY3" fmla="*/ 5497159 h 5503808"/>
              <a:gd name="connsiteX4" fmla="*/ 222258 w 5938416"/>
              <a:gd name="connsiteY4" fmla="*/ 5488693 h 5503808"/>
              <a:gd name="connsiteX5" fmla="*/ 205326 w 5938416"/>
              <a:gd name="connsiteY5" fmla="*/ 1712559 h 5503808"/>
              <a:gd name="connsiteX0" fmla="*/ 222453 w 5956509"/>
              <a:gd name="connsiteY0" fmla="*/ 1712559 h 5707535"/>
              <a:gd name="connsiteX1" fmla="*/ 3079689 w 5956509"/>
              <a:gd name="connsiteY1" fmla="*/ 2291 h 5707535"/>
              <a:gd name="connsiteX2" fmla="*/ 5953857 w 5956509"/>
              <a:gd name="connsiteY2" fmla="*/ 2533826 h 5707535"/>
              <a:gd name="connsiteX3" fmla="*/ 3486088 w 5956509"/>
              <a:gd name="connsiteY3" fmla="*/ 5497159 h 5707535"/>
              <a:gd name="connsiteX4" fmla="*/ 188585 w 5956509"/>
              <a:gd name="connsiteY4" fmla="*/ 5488693 h 5707535"/>
              <a:gd name="connsiteX5" fmla="*/ 222453 w 5956509"/>
              <a:gd name="connsiteY5" fmla="*/ 1712559 h 5707535"/>
              <a:gd name="connsiteX0" fmla="*/ 222453 w 5955537"/>
              <a:gd name="connsiteY0" fmla="*/ 1712559 h 5497564"/>
              <a:gd name="connsiteX1" fmla="*/ 3079689 w 5955537"/>
              <a:gd name="connsiteY1" fmla="*/ 2291 h 5497564"/>
              <a:gd name="connsiteX2" fmla="*/ 5953857 w 5955537"/>
              <a:gd name="connsiteY2" fmla="*/ 2533826 h 5497564"/>
              <a:gd name="connsiteX3" fmla="*/ 3486088 w 5955537"/>
              <a:gd name="connsiteY3" fmla="*/ 5497159 h 5497564"/>
              <a:gd name="connsiteX4" fmla="*/ 188585 w 5955537"/>
              <a:gd name="connsiteY4" fmla="*/ 5488693 h 5497564"/>
              <a:gd name="connsiteX5" fmla="*/ 222453 w 5955537"/>
              <a:gd name="connsiteY5" fmla="*/ 1712559 h 5497564"/>
              <a:gd name="connsiteX0" fmla="*/ 33963 w 5767047"/>
              <a:gd name="connsiteY0" fmla="*/ 1711406 h 5496411"/>
              <a:gd name="connsiteX1" fmla="*/ 2891199 w 5767047"/>
              <a:gd name="connsiteY1" fmla="*/ 1138 h 5496411"/>
              <a:gd name="connsiteX2" fmla="*/ 5765367 w 5767047"/>
              <a:gd name="connsiteY2" fmla="*/ 2532673 h 5496411"/>
              <a:gd name="connsiteX3" fmla="*/ 3297598 w 5767047"/>
              <a:gd name="connsiteY3" fmla="*/ 5496006 h 5496411"/>
              <a:gd name="connsiteX4" fmla="*/ 95 w 5767047"/>
              <a:gd name="connsiteY4" fmla="*/ 5487540 h 5496411"/>
              <a:gd name="connsiteX5" fmla="*/ 33963 w 5767047"/>
              <a:gd name="connsiteY5" fmla="*/ 1711406 h 5496411"/>
              <a:gd name="connsiteX0" fmla="*/ 32 w 5775450"/>
              <a:gd name="connsiteY0" fmla="*/ 1717516 h 5502521"/>
              <a:gd name="connsiteX1" fmla="*/ 2899602 w 5775450"/>
              <a:gd name="connsiteY1" fmla="*/ 7248 h 5502521"/>
              <a:gd name="connsiteX2" fmla="*/ 5773770 w 5775450"/>
              <a:gd name="connsiteY2" fmla="*/ 2538783 h 5502521"/>
              <a:gd name="connsiteX3" fmla="*/ 3306001 w 5775450"/>
              <a:gd name="connsiteY3" fmla="*/ 5502116 h 5502521"/>
              <a:gd name="connsiteX4" fmla="*/ 8498 w 5775450"/>
              <a:gd name="connsiteY4" fmla="*/ 5493650 h 5502521"/>
              <a:gd name="connsiteX5" fmla="*/ 32 w 5775450"/>
              <a:gd name="connsiteY5" fmla="*/ 1717516 h 5502521"/>
              <a:gd name="connsiteX0" fmla="*/ 32 w 5775450"/>
              <a:gd name="connsiteY0" fmla="*/ 1717516 h 5493650"/>
              <a:gd name="connsiteX1" fmla="*/ 2899602 w 5775450"/>
              <a:gd name="connsiteY1" fmla="*/ 7248 h 5493650"/>
              <a:gd name="connsiteX2" fmla="*/ 5773770 w 5775450"/>
              <a:gd name="connsiteY2" fmla="*/ 2538783 h 5493650"/>
              <a:gd name="connsiteX3" fmla="*/ 3306001 w 5775450"/>
              <a:gd name="connsiteY3" fmla="*/ 5485182 h 5493650"/>
              <a:gd name="connsiteX4" fmla="*/ 8498 w 5775450"/>
              <a:gd name="connsiteY4" fmla="*/ 5493650 h 5493650"/>
              <a:gd name="connsiteX5" fmla="*/ 32 w 5775450"/>
              <a:gd name="connsiteY5" fmla="*/ 1717516 h 5493650"/>
              <a:gd name="connsiteX0" fmla="*/ 32 w 5775456"/>
              <a:gd name="connsiteY0" fmla="*/ 1717516 h 5510979"/>
              <a:gd name="connsiteX1" fmla="*/ 2899602 w 5775456"/>
              <a:gd name="connsiteY1" fmla="*/ 7248 h 5510979"/>
              <a:gd name="connsiteX2" fmla="*/ 5773770 w 5775456"/>
              <a:gd name="connsiteY2" fmla="*/ 2538783 h 5510979"/>
              <a:gd name="connsiteX3" fmla="*/ 3314468 w 5775456"/>
              <a:gd name="connsiteY3" fmla="*/ 5510582 h 5510979"/>
              <a:gd name="connsiteX4" fmla="*/ 8498 w 5775456"/>
              <a:gd name="connsiteY4" fmla="*/ 5493650 h 5510979"/>
              <a:gd name="connsiteX5" fmla="*/ 32 w 5775456"/>
              <a:gd name="connsiteY5" fmla="*/ 1717516 h 5510979"/>
              <a:gd name="connsiteX0" fmla="*/ 32 w 5775456"/>
              <a:gd name="connsiteY0" fmla="*/ 1717516 h 5494061"/>
              <a:gd name="connsiteX1" fmla="*/ 2899602 w 5775456"/>
              <a:gd name="connsiteY1" fmla="*/ 7248 h 5494061"/>
              <a:gd name="connsiteX2" fmla="*/ 5773770 w 5775456"/>
              <a:gd name="connsiteY2" fmla="*/ 2538783 h 5494061"/>
              <a:gd name="connsiteX3" fmla="*/ 3314468 w 5775456"/>
              <a:gd name="connsiteY3" fmla="*/ 5493649 h 5494061"/>
              <a:gd name="connsiteX4" fmla="*/ 8498 w 5775456"/>
              <a:gd name="connsiteY4" fmla="*/ 5493650 h 5494061"/>
              <a:gd name="connsiteX5" fmla="*/ 32 w 5775456"/>
              <a:gd name="connsiteY5" fmla="*/ 1717516 h 5494061"/>
              <a:gd name="connsiteX0" fmla="*/ 74 w 5775498"/>
              <a:gd name="connsiteY0" fmla="*/ 1710413 h 5486958"/>
              <a:gd name="connsiteX1" fmla="*/ 2899644 w 5775498"/>
              <a:gd name="connsiteY1" fmla="*/ 145 h 5486958"/>
              <a:gd name="connsiteX2" fmla="*/ 5773812 w 5775498"/>
              <a:gd name="connsiteY2" fmla="*/ 2531680 h 5486958"/>
              <a:gd name="connsiteX3" fmla="*/ 3314510 w 5775498"/>
              <a:gd name="connsiteY3" fmla="*/ 5486546 h 5486958"/>
              <a:gd name="connsiteX4" fmla="*/ 8540 w 5775498"/>
              <a:gd name="connsiteY4" fmla="*/ 5486547 h 5486958"/>
              <a:gd name="connsiteX5" fmla="*/ 74 w 5775498"/>
              <a:gd name="connsiteY5" fmla="*/ 1710413 h 5486958"/>
              <a:gd name="connsiteX0" fmla="*/ 74 w 5775498"/>
              <a:gd name="connsiteY0" fmla="*/ 1710413 h 5486958"/>
              <a:gd name="connsiteX1" fmla="*/ 2899644 w 5775498"/>
              <a:gd name="connsiteY1" fmla="*/ 145 h 5486958"/>
              <a:gd name="connsiteX2" fmla="*/ 5773812 w 5775498"/>
              <a:gd name="connsiteY2" fmla="*/ 2531680 h 5486958"/>
              <a:gd name="connsiteX3" fmla="*/ 3314510 w 5775498"/>
              <a:gd name="connsiteY3" fmla="*/ 5486546 h 5486958"/>
              <a:gd name="connsiteX4" fmla="*/ 8540 w 5775498"/>
              <a:gd name="connsiteY4" fmla="*/ 5486547 h 5486958"/>
              <a:gd name="connsiteX5" fmla="*/ 74 w 5775498"/>
              <a:gd name="connsiteY5" fmla="*/ 1710413 h 5486958"/>
              <a:gd name="connsiteX0" fmla="*/ 74 w 5775498"/>
              <a:gd name="connsiteY0" fmla="*/ 1710413 h 5486958"/>
              <a:gd name="connsiteX1" fmla="*/ 2899644 w 5775498"/>
              <a:gd name="connsiteY1" fmla="*/ 145 h 5486958"/>
              <a:gd name="connsiteX2" fmla="*/ 5773812 w 5775498"/>
              <a:gd name="connsiteY2" fmla="*/ 2531680 h 5486958"/>
              <a:gd name="connsiteX3" fmla="*/ 3314510 w 5775498"/>
              <a:gd name="connsiteY3" fmla="*/ 5486546 h 5486958"/>
              <a:gd name="connsiteX4" fmla="*/ 8540 w 5775498"/>
              <a:gd name="connsiteY4" fmla="*/ 5486547 h 5486958"/>
              <a:gd name="connsiteX5" fmla="*/ 74 w 5775498"/>
              <a:gd name="connsiteY5" fmla="*/ 1710413 h 5486958"/>
              <a:gd name="connsiteX0" fmla="*/ 74 w 5773898"/>
              <a:gd name="connsiteY0" fmla="*/ 1710413 h 5486727"/>
              <a:gd name="connsiteX1" fmla="*/ 2899644 w 5773898"/>
              <a:gd name="connsiteY1" fmla="*/ 145 h 5486727"/>
              <a:gd name="connsiteX2" fmla="*/ 5773812 w 5773898"/>
              <a:gd name="connsiteY2" fmla="*/ 2531680 h 5486727"/>
              <a:gd name="connsiteX3" fmla="*/ 3314510 w 5773898"/>
              <a:gd name="connsiteY3" fmla="*/ 5486546 h 5486727"/>
              <a:gd name="connsiteX4" fmla="*/ 8540 w 5773898"/>
              <a:gd name="connsiteY4" fmla="*/ 5486547 h 5486727"/>
              <a:gd name="connsiteX5" fmla="*/ 74 w 5773898"/>
              <a:gd name="connsiteY5" fmla="*/ 1710413 h 5486727"/>
              <a:gd name="connsiteX0" fmla="*/ 74 w 5773894"/>
              <a:gd name="connsiteY0" fmla="*/ 1710413 h 5512123"/>
              <a:gd name="connsiteX1" fmla="*/ 2899644 w 5773894"/>
              <a:gd name="connsiteY1" fmla="*/ 145 h 5512123"/>
              <a:gd name="connsiteX2" fmla="*/ 5773812 w 5773894"/>
              <a:gd name="connsiteY2" fmla="*/ 2531680 h 5512123"/>
              <a:gd name="connsiteX3" fmla="*/ 3179044 w 5773894"/>
              <a:gd name="connsiteY3" fmla="*/ 5511946 h 5512123"/>
              <a:gd name="connsiteX4" fmla="*/ 8540 w 5773894"/>
              <a:gd name="connsiteY4" fmla="*/ 5486547 h 5512123"/>
              <a:gd name="connsiteX5" fmla="*/ 74 w 5773894"/>
              <a:gd name="connsiteY5" fmla="*/ 1710413 h 5512123"/>
              <a:gd name="connsiteX0" fmla="*/ 74 w 5773894"/>
              <a:gd name="connsiteY0" fmla="*/ 1710413 h 5495192"/>
              <a:gd name="connsiteX1" fmla="*/ 2899644 w 5773894"/>
              <a:gd name="connsiteY1" fmla="*/ 145 h 5495192"/>
              <a:gd name="connsiteX2" fmla="*/ 5773812 w 5773894"/>
              <a:gd name="connsiteY2" fmla="*/ 2531680 h 5495192"/>
              <a:gd name="connsiteX3" fmla="*/ 3187511 w 5773894"/>
              <a:gd name="connsiteY3" fmla="*/ 5495012 h 5495192"/>
              <a:gd name="connsiteX4" fmla="*/ 8540 w 5773894"/>
              <a:gd name="connsiteY4" fmla="*/ 5486547 h 5495192"/>
              <a:gd name="connsiteX5" fmla="*/ 74 w 5773894"/>
              <a:gd name="connsiteY5" fmla="*/ 1710413 h 5495192"/>
              <a:gd name="connsiteX0" fmla="*/ 74 w 5773894"/>
              <a:gd name="connsiteY0" fmla="*/ 1710413 h 5529053"/>
              <a:gd name="connsiteX1" fmla="*/ 2899644 w 5773894"/>
              <a:gd name="connsiteY1" fmla="*/ 145 h 5529053"/>
              <a:gd name="connsiteX2" fmla="*/ 5773812 w 5773894"/>
              <a:gd name="connsiteY2" fmla="*/ 2531680 h 5529053"/>
              <a:gd name="connsiteX3" fmla="*/ 3204444 w 5773894"/>
              <a:gd name="connsiteY3" fmla="*/ 5528879 h 5529053"/>
              <a:gd name="connsiteX4" fmla="*/ 8540 w 5773894"/>
              <a:gd name="connsiteY4" fmla="*/ 5486547 h 5529053"/>
              <a:gd name="connsiteX5" fmla="*/ 74 w 5773894"/>
              <a:gd name="connsiteY5" fmla="*/ 1710413 h 5529053"/>
              <a:gd name="connsiteX0" fmla="*/ 74 w 5774800"/>
              <a:gd name="connsiteY0" fmla="*/ 1710413 h 5529174"/>
              <a:gd name="connsiteX1" fmla="*/ 2899644 w 5774800"/>
              <a:gd name="connsiteY1" fmla="*/ 145 h 5529174"/>
              <a:gd name="connsiteX2" fmla="*/ 5773812 w 5774800"/>
              <a:gd name="connsiteY2" fmla="*/ 2531680 h 5529174"/>
              <a:gd name="connsiteX3" fmla="*/ 3204444 w 5774800"/>
              <a:gd name="connsiteY3" fmla="*/ 5528879 h 5529174"/>
              <a:gd name="connsiteX4" fmla="*/ 8540 w 5774800"/>
              <a:gd name="connsiteY4" fmla="*/ 5486547 h 5529174"/>
              <a:gd name="connsiteX5" fmla="*/ 74 w 5774800"/>
              <a:gd name="connsiteY5" fmla="*/ 1710413 h 5529174"/>
              <a:gd name="connsiteX0" fmla="*/ 74 w 5774800"/>
              <a:gd name="connsiteY0" fmla="*/ 1710413 h 5529174"/>
              <a:gd name="connsiteX1" fmla="*/ 2899644 w 5774800"/>
              <a:gd name="connsiteY1" fmla="*/ 145 h 5529174"/>
              <a:gd name="connsiteX2" fmla="*/ 5773812 w 5774800"/>
              <a:gd name="connsiteY2" fmla="*/ 2531680 h 5529174"/>
              <a:gd name="connsiteX3" fmla="*/ 3204444 w 5774800"/>
              <a:gd name="connsiteY3" fmla="*/ 5528879 h 5529174"/>
              <a:gd name="connsiteX4" fmla="*/ 8540 w 5774800"/>
              <a:gd name="connsiteY4" fmla="*/ 5486547 h 5529174"/>
              <a:gd name="connsiteX5" fmla="*/ 74 w 5774800"/>
              <a:gd name="connsiteY5" fmla="*/ 1710413 h 5529174"/>
              <a:gd name="connsiteX0" fmla="*/ 84 w 5774810"/>
              <a:gd name="connsiteY0" fmla="*/ 1710575 h 5529336"/>
              <a:gd name="connsiteX1" fmla="*/ 2899654 w 5774810"/>
              <a:gd name="connsiteY1" fmla="*/ 307 h 5529336"/>
              <a:gd name="connsiteX2" fmla="*/ 5773822 w 5774810"/>
              <a:gd name="connsiteY2" fmla="*/ 2531842 h 5529336"/>
              <a:gd name="connsiteX3" fmla="*/ 3204454 w 5774810"/>
              <a:gd name="connsiteY3" fmla="*/ 5529041 h 5529336"/>
              <a:gd name="connsiteX4" fmla="*/ 8550 w 5774810"/>
              <a:gd name="connsiteY4" fmla="*/ 5486709 h 5529336"/>
              <a:gd name="connsiteX5" fmla="*/ 84 w 5774810"/>
              <a:gd name="connsiteY5" fmla="*/ 1710575 h 5529336"/>
              <a:gd name="connsiteX0" fmla="*/ 84 w 5774751"/>
              <a:gd name="connsiteY0" fmla="*/ 1710575 h 5529336"/>
              <a:gd name="connsiteX1" fmla="*/ 2899654 w 5774751"/>
              <a:gd name="connsiteY1" fmla="*/ 307 h 5529336"/>
              <a:gd name="connsiteX2" fmla="*/ 5773822 w 5774751"/>
              <a:gd name="connsiteY2" fmla="*/ 2531842 h 5529336"/>
              <a:gd name="connsiteX3" fmla="*/ 3035121 w 5774751"/>
              <a:gd name="connsiteY3" fmla="*/ 5529041 h 5529336"/>
              <a:gd name="connsiteX4" fmla="*/ 8550 w 5774751"/>
              <a:gd name="connsiteY4" fmla="*/ 5486709 h 5529336"/>
              <a:gd name="connsiteX5" fmla="*/ 84 w 5774751"/>
              <a:gd name="connsiteY5" fmla="*/ 1710575 h 5529336"/>
              <a:gd name="connsiteX0" fmla="*/ 84 w 5774751"/>
              <a:gd name="connsiteY0" fmla="*/ 1710575 h 5529336"/>
              <a:gd name="connsiteX1" fmla="*/ 2899654 w 5774751"/>
              <a:gd name="connsiteY1" fmla="*/ 307 h 5529336"/>
              <a:gd name="connsiteX2" fmla="*/ 5773822 w 5774751"/>
              <a:gd name="connsiteY2" fmla="*/ 2531842 h 5529336"/>
              <a:gd name="connsiteX3" fmla="*/ 3035121 w 5774751"/>
              <a:gd name="connsiteY3" fmla="*/ 5529041 h 5529336"/>
              <a:gd name="connsiteX4" fmla="*/ 8550 w 5774751"/>
              <a:gd name="connsiteY4" fmla="*/ 5486709 h 5529336"/>
              <a:gd name="connsiteX5" fmla="*/ 84 w 5774751"/>
              <a:gd name="connsiteY5" fmla="*/ 1710575 h 5529336"/>
              <a:gd name="connsiteX0" fmla="*/ 73 w 5774740"/>
              <a:gd name="connsiteY0" fmla="*/ 1710575 h 5529336"/>
              <a:gd name="connsiteX1" fmla="*/ 2899643 w 5774740"/>
              <a:gd name="connsiteY1" fmla="*/ 307 h 5529336"/>
              <a:gd name="connsiteX2" fmla="*/ 5773811 w 5774740"/>
              <a:gd name="connsiteY2" fmla="*/ 2531842 h 5529336"/>
              <a:gd name="connsiteX3" fmla="*/ 3035110 w 5774740"/>
              <a:gd name="connsiteY3" fmla="*/ 5529041 h 5529336"/>
              <a:gd name="connsiteX4" fmla="*/ 8539 w 5774740"/>
              <a:gd name="connsiteY4" fmla="*/ 5486709 h 5529336"/>
              <a:gd name="connsiteX5" fmla="*/ 73 w 5774740"/>
              <a:gd name="connsiteY5" fmla="*/ 1710575 h 5529336"/>
              <a:gd name="connsiteX0" fmla="*/ 211204 w 5986342"/>
              <a:gd name="connsiteY0" fmla="*/ 1710909 h 5742257"/>
              <a:gd name="connsiteX1" fmla="*/ 3110774 w 5986342"/>
              <a:gd name="connsiteY1" fmla="*/ 641 h 5742257"/>
              <a:gd name="connsiteX2" fmla="*/ 5984942 w 5986342"/>
              <a:gd name="connsiteY2" fmla="*/ 2532176 h 5742257"/>
              <a:gd name="connsiteX3" fmla="*/ 3246241 w 5986342"/>
              <a:gd name="connsiteY3" fmla="*/ 5529375 h 5742257"/>
              <a:gd name="connsiteX4" fmla="*/ 219670 w 5986342"/>
              <a:gd name="connsiteY4" fmla="*/ 5520910 h 5742257"/>
              <a:gd name="connsiteX5" fmla="*/ 211204 w 5986342"/>
              <a:gd name="connsiteY5" fmla="*/ 1710909 h 5742257"/>
              <a:gd name="connsiteX0" fmla="*/ 211204 w 5985877"/>
              <a:gd name="connsiteY0" fmla="*/ 1710909 h 5530135"/>
              <a:gd name="connsiteX1" fmla="*/ 3110774 w 5985877"/>
              <a:gd name="connsiteY1" fmla="*/ 641 h 5530135"/>
              <a:gd name="connsiteX2" fmla="*/ 5984942 w 5985877"/>
              <a:gd name="connsiteY2" fmla="*/ 2532176 h 5530135"/>
              <a:gd name="connsiteX3" fmla="*/ 3246241 w 5985877"/>
              <a:gd name="connsiteY3" fmla="*/ 5529375 h 5530135"/>
              <a:gd name="connsiteX4" fmla="*/ 219670 w 5985877"/>
              <a:gd name="connsiteY4" fmla="*/ 5520910 h 5530135"/>
              <a:gd name="connsiteX5" fmla="*/ 211204 w 5985877"/>
              <a:gd name="connsiteY5" fmla="*/ 1710909 h 5530135"/>
              <a:gd name="connsiteX0" fmla="*/ 1805 w 5776478"/>
              <a:gd name="connsiteY0" fmla="*/ 1710574 h 5529800"/>
              <a:gd name="connsiteX1" fmla="*/ 2901375 w 5776478"/>
              <a:gd name="connsiteY1" fmla="*/ 306 h 5529800"/>
              <a:gd name="connsiteX2" fmla="*/ 5775543 w 5776478"/>
              <a:gd name="connsiteY2" fmla="*/ 2531841 h 5529800"/>
              <a:gd name="connsiteX3" fmla="*/ 3036842 w 5776478"/>
              <a:gd name="connsiteY3" fmla="*/ 5529040 h 5529800"/>
              <a:gd name="connsiteX4" fmla="*/ 10271 w 5776478"/>
              <a:gd name="connsiteY4" fmla="*/ 5520575 h 5529800"/>
              <a:gd name="connsiteX5" fmla="*/ 1805 w 5776478"/>
              <a:gd name="connsiteY5" fmla="*/ 1710574 h 5529800"/>
              <a:gd name="connsiteX0" fmla="*/ 1805 w 5776478"/>
              <a:gd name="connsiteY0" fmla="*/ 1710647 h 5529873"/>
              <a:gd name="connsiteX1" fmla="*/ 2901375 w 5776478"/>
              <a:gd name="connsiteY1" fmla="*/ 379 h 5529873"/>
              <a:gd name="connsiteX2" fmla="*/ 5775543 w 5776478"/>
              <a:gd name="connsiteY2" fmla="*/ 2531914 h 5529873"/>
              <a:gd name="connsiteX3" fmla="*/ 3036842 w 5776478"/>
              <a:gd name="connsiteY3" fmla="*/ 5529113 h 5529873"/>
              <a:gd name="connsiteX4" fmla="*/ 10271 w 5776478"/>
              <a:gd name="connsiteY4" fmla="*/ 5520648 h 5529873"/>
              <a:gd name="connsiteX5" fmla="*/ 1805 w 5776478"/>
              <a:gd name="connsiteY5" fmla="*/ 1710647 h 5529873"/>
              <a:gd name="connsiteX0" fmla="*/ 1805 w 5776478"/>
              <a:gd name="connsiteY0" fmla="*/ 1710647 h 5529873"/>
              <a:gd name="connsiteX1" fmla="*/ 2901375 w 5776478"/>
              <a:gd name="connsiteY1" fmla="*/ 379 h 5529873"/>
              <a:gd name="connsiteX2" fmla="*/ 5775543 w 5776478"/>
              <a:gd name="connsiteY2" fmla="*/ 2531914 h 5529873"/>
              <a:gd name="connsiteX3" fmla="*/ 3036842 w 5776478"/>
              <a:gd name="connsiteY3" fmla="*/ 5529113 h 5529873"/>
              <a:gd name="connsiteX4" fmla="*/ 10271 w 5776478"/>
              <a:gd name="connsiteY4" fmla="*/ 5520648 h 5529873"/>
              <a:gd name="connsiteX5" fmla="*/ 1805 w 5776478"/>
              <a:gd name="connsiteY5" fmla="*/ 1710647 h 5529873"/>
              <a:gd name="connsiteX0" fmla="*/ 1805 w 5776478"/>
              <a:gd name="connsiteY0" fmla="*/ 1710647 h 5529873"/>
              <a:gd name="connsiteX1" fmla="*/ 2901375 w 5776478"/>
              <a:gd name="connsiteY1" fmla="*/ 379 h 5529873"/>
              <a:gd name="connsiteX2" fmla="*/ 5775543 w 5776478"/>
              <a:gd name="connsiteY2" fmla="*/ 2531914 h 5529873"/>
              <a:gd name="connsiteX3" fmla="*/ 3036842 w 5776478"/>
              <a:gd name="connsiteY3" fmla="*/ 5529113 h 5529873"/>
              <a:gd name="connsiteX4" fmla="*/ 10271 w 5776478"/>
              <a:gd name="connsiteY4" fmla="*/ 5520648 h 5529873"/>
              <a:gd name="connsiteX5" fmla="*/ 1805 w 5776478"/>
              <a:gd name="connsiteY5" fmla="*/ 1710647 h 5529873"/>
              <a:gd name="connsiteX0" fmla="*/ 1069 w 5792675"/>
              <a:gd name="connsiteY0" fmla="*/ 1975775 h 5532534"/>
              <a:gd name="connsiteX1" fmla="*/ 2917572 w 5792675"/>
              <a:gd name="connsiteY1" fmla="*/ 3040 h 5532534"/>
              <a:gd name="connsiteX2" fmla="*/ 5791740 w 5792675"/>
              <a:gd name="connsiteY2" fmla="*/ 2534575 h 5532534"/>
              <a:gd name="connsiteX3" fmla="*/ 3053039 w 5792675"/>
              <a:gd name="connsiteY3" fmla="*/ 5531774 h 5532534"/>
              <a:gd name="connsiteX4" fmla="*/ 26468 w 5792675"/>
              <a:gd name="connsiteY4" fmla="*/ 5523309 h 5532534"/>
              <a:gd name="connsiteX5" fmla="*/ 1069 w 5792675"/>
              <a:gd name="connsiteY5" fmla="*/ 1975775 h 5532534"/>
              <a:gd name="connsiteX0" fmla="*/ 210770 w 6002376"/>
              <a:gd name="connsiteY0" fmla="*/ 2045566 h 5602325"/>
              <a:gd name="connsiteX1" fmla="*/ 3178073 w 6002376"/>
              <a:gd name="connsiteY1" fmla="*/ 5097 h 5602325"/>
              <a:gd name="connsiteX2" fmla="*/ 6001441 w 6002376"/>
              <a:gd name="connsiteY2" fmla="*/ 2604366 h 5602325"/>
              <a:gd name="connsiteX3" fmla="*/ 3262740 w 6002376"/>
              <a:gd name="connsiteY3" fmla="*/ 5601565 h 5602325"/>
              <a:gd name="connsiteX4" fmla="*/ 236169 w 6002376"/>
              <a:gd name="connsiteY4" fmla="*/ 5593100 h 5602325"/>
              <a:gd name="connsiteX5" fmla="*/ 210770 w 6002376"/>
              <a:gd name="connsiteY5" fmla="*/ 2045566 h 5602325"/>
              <a:gd name="connsiteX0" fmla="*/ 210770 w 6002376"/>
              <a:gd name="connsiteY0" fmla="*/ 2044732 h 5601491"/>
              <a:gd name="connsiteX1" fmla="*/ 3178073 w 6002376"/>
              <a:gd name="connsiteY1" fmla="*/ 4263 h 5601491"/>
              <a:gd name="connsiteX2" fmla="*/ 6001441 w 6002376"/>
              <a:gd name="connsiteY2" fmla="*/ 2603532 h 5601491"/>
              <a:gd name="connsiteX3" fmla="*/ 3262740 w 6002376"/>
              <a:gd name="connsiteY3" fmla="*/ 5600731 h 5601491"/>
              <a:gd name="connsiteX4" fmla="*/ 236169 w 6002376"/>
              <a:gd name="connsiteY4" fmla="*/ 5592266 h 5601491"/>
              <a:gd name="connsiteX5" fmla="*/ 210770 w 6002376"/>
              <a:gd name="connsiteY5" fmla="*/ 2044732 h 5601491"/>
              <a:gd name="connsiteX0" fmla="*/ 99991 w 5891597"/>
              <a:gd name="connsiteY0" fmla="*/ 1437955 h 4994714"/>
              <a:gd name="connsiteX1" fmla="*/ 1568694 w 5891597"/>
              <a:gd name="connsiteY1" fmla="*/ 7086 h 4994714"/>
              <a:gd name="connsiteX2" fmla="*/ 5890662 w 5891597"/>
              <a:gd name="connsiteY2" fmla="*/ 1996755 h 4994714"/>
              <a:gd name="connsiteX3" fmla="*/ 3151961 w 5891597"/>
              <a:gd name="connsiteY3" fmla="*/ 4993954 h 4994714"/>
              <a:gd name="connsiteX4" fmla="*/ 125390 w 5891597"/>
              <a:gd name="connsiteY4" fmla="*/ 4985489 h 4994714"/>
              <a:gd name="connsiteX5" fmla="*/ 99991 w 5891597"/>
              <a:gd name="connsiteY5" fmla="*/ 1437955 h 4994714"/>
              <a:gd name="connsiteX0" fmla="*/ 99991 w 5891597"/>
              <a:gd name="connsiteY0" fmla="*/ 1442678 h 4999437"/>
              <a:gd name="connsiteX1" fmla="*/ 1568694 w 5891597"/>
              <a:gd name="connsiteY1" fmla="*/ 11809 h 4999437"/>
              <a:gd name="connsiteX2" fmla="*/ 5890662 w 5891597"/>
              <a:gd name="connsiteY2" fmla="*/ 2001478 h 4999437"/>
              <a:gd name="connsiteX3" fmla="*/ 3151961 w 5891597"/>
              <a:gd name="connsiteY3" fmla="*/ 4998677 h 4999437"/>
              <a:gd name="connsiteX4" fmla="*/ 125390 w 5891597"/>
              <a:gd name="connsiteY4" fmla="*/ 4990212 h 4999437"/>
              <a:gd name="connsiteX5" fmla="*/ 99991 w 5891597"/>
              <a:gd name="connsiteY5" fmla="*/ 1442678 h 4999437"/>
              <a:gd name="connsiteX0" fmla="*/ 14 w 5791620"/>
              <a:gd name="connsiteY0" fmla="*/ 1442678 h 4999437"/>
              <a:gd name="connsiteX1" fmla="*/ 1468717 w 5791620"/>
              <a:gd name="connsiteY1" fmla="*/ 11809 h 4999437"/>
              <a:gd name="connsiteX2" fmla="*/ 5790685 w 5791620"/>
              <a:gd name="connsiteY2" fmla="*/ 2001478 h 4999437"/>
              <a:gd name="connsiteX3" fmla="*/ 3051984 w 5791620"/>
              <a:gd name="connsiteY3" fmla="*/ 4998677 h 4999437"/>
              <a:gd name="connsiteX4" fmla="*/ 25413 w 5791620"/>
              <a:gd name="connsiteY4" fmla="*/ 4990212 h 4999437"/>
              <a:gd name="connsiteX5" fmla="*/ 14 w 5791620"/>
              <a:gd name="connsiteY5" fmla="*/ 1442678 h 4999437"/>
              <a:gd name="connsiteX0" fmla="*/ 21 w 5791627"/>
              <a:gd name="connsiteY0" fmla="*/ 2068416 h 5625175"/>
              <a:gd name="connsiteX1" fmla="*/ 1468724 w 5791627"/>
              <a:gd name="connsiteY1" fmla="*/ 637547 h 5625175"/>
              <a:gd name="connsiteX2" fmla="*/ 3725352 w 5791627"/>
              <a:gd name="connsiteY2" fmla="*/ 104146 h 5625175"/>
              <a:gd name="connsiteX3" fmla="*/ 5790692 w 5791627"/>
              <a:gd name="connsiteY3" fmla="*/ 2627216 h 5625175"/>
              <a:gd name="connsiteX4" fmla="*/ 3051991 w 5791627"/>
              <a:gd name="connsiteY4" fmla="*/ 5624415 h 5625175"/>
              <a:gd name="connsiteX5" fmla="*/ 25420 w 5791627"/>
              <a:gd name="connsiteY5" fmla="*/ 5615950 h 5625175"/>
              <a:gd name="connsiteX6" fmla="*/ 21 w 5791627"/>
              <a:gd name="connsiteY6" fmla="*/ 2068416 h 5625175"/>
              <a:gd name="connsiteX0" fmla="*/ 21 w 5791627"/>
              <a:gd name="connsiteY0" fmla="*/ 2068416 h 5625175"/>
              <a:gd name="connsiteX1" fmla="*/ 1468724 w 5791627"/>
              <a:gd name="connsiteY1" fmla="*/ 637547 h 5625175"/>
              <a:gd name="connsiteX2" fmla="*/ 3725352 w 5791627"/>
              <a:gd name="connsiteY2" fmla="*/ 104146 h 5625175"/>
              <a:gd name="connsiteX3" fmla="*/ 5790692 w 5791627"/>
              <a:gd name="connsiteY3" fmla="*/ 2627216 h 5625175"/>
              <a:gd name="connsiteX4" fmla="*/ 3051991 w 5791627"/>
              <a:gd name="connsiteY4" fmla="*/ 5624415 h 5625175"/>
              <a:gd name="connsiteX5" fmla="*/ 25420 w 5791627"/>
              <a:gd name="connsiteY5" fmla="*/ 5615950 h 5625175"/>
              <a:gd name="connsiteX6" fmla="*/ 21 w 5791627"/>
              <a:gd name="connsiteY6" fmla="*/ 2068416 h 5625175"/>
              <a:gd name="connsiteX0" fmla="*/ 21 w 5791627"/>
              <a:gd name="connsiteY0" fmla="*/ 2019084 h 5575843"/>
              <a:gd name="connsiteX1" fmla="*/ 1468724 w 5791627"/>
              <a:gd name="connsiteY1" fmla="*/ 588215 h 5575843"/>
              <a:gd name="connsiteX2" fmla="*/ 3725352 w 5791627"/>
              <a:gd name="connsiteY2" fmla="*/ 54814 h 5575843"/>
              <a:gd name="connsiteX3" fmla="*/ 5790692 w 5791627"/>
              <a:gd name="connsiteY3" fmla="*/ 2577884 h 5575843"/>
              <a:gd name="connsiteX4" fmla="*/ 3051991 w 5791627"/>
              <a:gd name="connsiteY4" fmla="*/ 5575083 h 5575843"/>
              <a:gd name="connsiteX5" fmla="*/ 25420 w 5791627"/>
              <a:gd name="connsiteY5" fmla="*/ 5566618 h 5575843"/>
              <a:gd name="connsiteX6" fmla="*/ 21 w 5791627"/>
              <a:gd name="connsiteY6" fmla="*/ 2019084 h 5575843"/>
              <a:gd name="connsiteX0" fmla="*/ 109987 w 5901593"/>
              <a:gd name="connsiteY0" fmla="*/ 2028957 h 5585716"/>
              <a:gd name="connsiteX1" fmla="*/ 1714156 w 5901593"/>
              <a:gd name="connsiteY1" fmla="*/ 504955 h 5585716"/>
              <a:gd name="connsiteX2" fmla="*/ 3835318 w 5901593"/>
              <a:gd name="connsiteY2" fmla="*/ 64687 h 5585716"/>
              <a:gd name="connsiteX3" fmla="*/ 5900658 w 5901593"/>
              <a:gd name="connsiteY3" fmla="*/ 2587757 h 5585716"/>
              <a:gd name="connsiteX4" fmla="*/ 3161957 w 5901593"/>
              <a:gd name="connsiteY4" fmla="*/ 5584956 h 5585716"/>
              <a:gd name="connsiteX5" fmla="*/ 135386 w 5901593"/>
              <a:gd name="connsiteY5" fmla="*/ 5576491 h 5585716"/>
              <a:gd name="connsiteX6" fmla="*/ 109987 w 5901593"/>
              <a:gd name="connsiteY6" fmla="*/ 2028957 h 5585716"/>
              <a:gd name="connsiteX0" fmla="*/ 109987 w 5901593"/>
              <a:gd name="connsiteY0" fmla="*/ 2019699 h 5576458"/>
              <a:gd name="connsiteX1" fmla="*/ 1714156 w 5901593"/>
              <a:gd name="connsiteY1" fmla="*/ 495697 h 5576458"/>
              <a:gd name="connsiteX2" fmla="*/ 3835318 w 5901593"/>
              <a:gd name="connsiteY2" fmla="*/ 55429 h 5576458"/>
              <a:gd name="connsiteX3" fmla="*/ 5900658 w 5901593"/>
              <a:gd name="connsiteY3" fmla="*/ 2578499 h 5576458"/>
              <a:gd name="connsiteX4" fmla="*/ 3161957 w 5901593"/>
              <a:gd name="connsiteY4" fmla="*/ 5575698 h 5576458"/>
              <a:gd name="connsiteX5" fmla="*/ 135386 w 5901593"/>
              <a:gd name="connsiteY5" fmla="*/ 5567233 h 5576458"/>
              <a:gd name="connsiteX6" fmla="*/ 109987 w 5901593"/>
              <a:gd name="connsiteY6" fmla="*/ 2019699 h 5576458"/>
              <a:gd name="connsiteX0" fmla="*/ 1417 w 5793023"/>
              <a:gd name="connsiteY0" fmla="*/ 2019699 h 5576458"/>
              <a:gd name="connsiteX1" fmla="*/ 1605586 w 5793023"/>
              <a:gd name="connsiteY1" fmla="*/ 495697 h 5576458"/>
              <a:gd name="connsiteX2" fmla="*/ 3726748 w 5793023"/>
              <a:gd name="connsiteY2" fmla="*/ 55429 h 5576458"/>
              <a:gd name="connsiteX3" fmla="*/ 5792088 w 5793023"/>
              <a:gd name="connsiteY3" fmla="*/ 2578499 h 5576458"/>
              <a:gd name="connsiteX4" fmla="*/ 3053387 w 5793023"/>
              <a:gd name="connsiteY4" fmla="*/ 5575698 h 5576458"/>
              <a:gd name="connsiteX5" fmla="*/ 26816 w 5793023"/>
              <a:gd name="connsiteY5" fmla="*/ 5567233 h 5576458"/>
              <a:gd name="connsiteX6" fmla="*/ 1417 w 5793023"/>
              <a:gd name="connsiteY6" fmla="*/ 2019699 h 5576458"/>
              <a:gd name="connsiteX0" fmla="*/ 1417 w 5937337"/>
              <a:gd name="connsiteY0" fmla="*/ 2019699 h 5791086"/>
              <a:gd name="connsiteX1" fmla="*/ 1605586 w 5937337"/>
              <a:gd name="connsiteY1" fmla="*/ 495697 h 5791086"/>
              <a:gd name="connsiteX2" fmla="*/ 3726748 w 5937337"/>
              <a:gd name="connsiteY2" fmla="*/ 55429 h 5791086"/>
              <a:gd name="connsiteX3" fmla="*/ 5936021 w 5937337"/>
              <a:gd name="connsiteY3" fmla="*/ 2544632 h 5791086"/>
              <a:gd name="connsiteX4" fmla="*/ 3053387 w 5937337"/>
              <a:gd name="connsiteY4" fmla="*/ 5575698 h 5791086"/>
              <a:gd name="connsiteX5" fmla="*/ 26816 w 5937337"/>
              <a:gd name="connsiteY5" fmla="*/ 5567233 h 5791086"/>
              <a:gd name="connsiteX6" fmla="*/ 1417 w 5937337"/>
              <a:gd name="connsiteY6" fmla="*/ 2019699 h 5791086"/>
              <a:gd name="connsiteX0" fmla="*/ 1417 w 5939426"/>
              <a:gd name="connsiteY0" fmla="*/ 2019699 h 5778327"/>
              <a:gd name="connsiteX1" fmla="*/ 1605586 w 5939426"/>
              <a:gd name="connsiteY1" fmla="*/ 495697 h 5778327"/>
              <a:gd name="connsiteX2" fmla="*/ 3726748 w 5939426"/>
              <a:gd name="connsiteY2" fmla="*/ 55429 h 5778327"/>
              <a:gd name="connsiteX3" fmla="*/ 5936021 w 5939426"/>
              <a:gd name="connsiteY3" fmla="*/ 2544632 h 5778327"/>
              <a:gd name="connsiteX4" fmla="*/ 4289521 w 5939426"/>
              <a:gd name="connsiteY4" fmla="*/ 5558765 h 5778327"/>
              <a:gd name="connsiteX5" fmla="*/ 26816 w 5939426"/>
              <a:gd name="connsiteY5" fmla="*/ 5567233 h 5778327"/>
              <a:gd name="connsiteX6" fmla="*/ 1417 w 5939426"/>
              <a:gd name="connsiteY6" fmla="*/ 2019699 h 5778327"/>
              <a:gd name="connsiteX0" fmla="*/ 1417 w 5937555"/>
              <a:gd name="connsiteY0" fmla="*/ 2019699 h 5567233"/>
              <a:gd name="connsiteX1" fmla="*/ 1605586 w 5937555"/>
              <a:gd name="connsiteY1" fmla="*/ 495697 h 5567233"/>
              <a:gd name="connsiteX2" fmla="*/ 3726748 w 5937555"/>
              <a:gd name="connsiteY2" fmla="*/ 55429 h 5567233"/>
              <a:gd name="connsiteX3" fmla="*/ 5936021 w 5937555"/>
              <a:gd name="connsiteY3" fmla="*/ 2544632 h 5567233"/>
              <a:gd name="connsiteX4" fmla="*/ 4289521 w 5937555"/>
              <a:gd name="connsiteY4" fmla="*/ 5558765 h 5567233"/>
              <a:gd name="connsiteX5" fmla="*/ 26816 w 5937555"/>
              <a:gd name="connsiteY5" fmla="*/ 5567233 h 5567233"/>
              <a:gd name="connsiteX6" fmla="*/ 1417 w 5937555"/>
              <a:gd name="connsiteY6" fmla="*/ 2019699 h 5567233"/>
              <a:gd name="connsiteX0" fmla="*/ 1417 w 6029592"/>
              <a:gd name="connsiteY0" fmla="*/ 2019699 h 5646702"/>
              <a:gd name="connsiteX1" fmla="*/ 1605586 w 6029592"/>
              <a:gd name="connsiteY1" fmla="*/ 495697 h 5646702"/>
              <a:gd name="connsiteX2" fmla="*/ 3726748 w 6029592"/>
              <a:gd name="connsiteY2" fmla="*/ 55429 h 5646702"/>
              <a:gd name="connsiteX3" fmla="*/ 5936021 w 6029592"/>
              <a:gd name="connsiteY3" fmla="*/ 2544632 h 5646702"/>
              <a:gd name="connsiteX4" fmla="*/ 5470883 w 6029592"/>
              <a:gd name="connsiteY4" fmla="*/ 4322630 h 5646702"/>
              <a:gd name="connsiteX5" fmla="*/ 4289521 w 6029592"/>
              <a:gd name="connsiteY5" fmla="*/ 5558765 h 5646702"/>
              <a:gd name="connsiteX6" fmla="*/ 26816 w 6029592"/>
              <a:gd name="connsiteY6" fmla="*/ 5567233 h 5646702"/>
              <a:gd name="connsiteX7" fmla="*/ 1417 w 6029592"/>
              <a:gd name="connsiteY7" fmla="*/ 2019699 h 5646702"/>
              <a:gd name="connsiteX0" fmla="*/ 1417 w 6029592"/>
              <a:gd name="connsiteY0" fmla="*/ 2019699 h 5646702"/>
              <a:gd name="connsiteX1" fmla="*/ 1605586 w 6029592"/>
              <a:gd name="connsiteY1" fmla="*/ 495697 h 5646702"/>
              <a:gd name="connsiteX2" fmla="*/ 3726748 w 6029592"/>
              <a:gd name="connsiteY2" fmla="*/ 55429 h 5646702"/>
              <a:gd name="connsiteX3" fmla="*/ 5936021 w 6029592"/>
              <a:gd name="connsiteY3" fmla="*/ 2544632 h 5646702"/>
              <a:gd name="connsiteX4" fmla="*/ 5470883 w 6029592"/>
              <a:gd name="connsiteY4" fmla="*/ 4322630 h 5646702"/>
              <a:gd name="connsiteX5" fmla="*/ 4289521 w 6029592"/>
              <a:gd name="connsiteY5" fmla="*/ 5558765 h 5646702"/>
              <a:gd name="connsiteX6" fmla="*/ 26816 w 6029592"/>
              <a:gd name="connsiteY6" fmla="*/ 5567233 h 5646702"/>
              <a:gd name="connsiteX7" fmla="*/ 1417 w 6029592"/>
              <a:gd name="connsiteY7" fmla="*/ 2019699 h 5646702"/>
              <a:gd name="connsiteX0" fmla="*/ 1417 w 6029592"/>
              <a:gd name="connsiteY0" fmla="*/ 2019699 h 5567233"/>
              <a:gd name="connsiteX1" fmla="*/ 1605586 w 6029592"/>
              <a:gd name="connsiteY1" fmla="*/ 495697 h 5567233"/>
              <a:gd name="connsiteX2" fmla="*/ 3726748 w 6029592"/>
              <a:gd name="connsiteY2" fmla="*/ 55429 h 5567233"/>
              <a:gd name="connsiteX3" fmla="*/ 5936021 w 6029592"/>
              <a:gd name="connsiteY3" fmla="*/ 2544632 h 5567233"/>
              <a:gd name="connsiteX4" fmla="*/ 5470883 w 6029592"/>
              <a:gd name="connsiteY4" fmla="*/ 4322630 h 5567233"/>
              <a:gd name="connsiteX5" fmla="*/ 4289521 w 6029592"/>
              <a:gd name="connsiteY5" fmla="*/ 5558765 h 5567233"/>
              <a:gd name="connsiteX6" fmla="*/ 26816 w 6029592"/>
              <a:gd name="connsiteY6" fmla="*/ 5567233 h 5567233"/>
              <a:gd name="connsiteX7" fmla="*/ 1417 w 6029592"/>
              <a:gd name="connsiteY7" fmla="*/ 2019699 h 5567233"/>
              <a:gd name="connsiteX0" fmla="*/ 1417 w 5962972"/>
              <a:gd name="connsiteY0" fmla="*/ 2019699 h 5567233"/>
              <a:gd name="connsiteX1" fmla="*/ 1605586 w 5962972"/>
              <a:gd name="connsiteY1" fmla="*/ 495697 h 5567233"/>
              <a:gd name="connsiteX2" fmla="*/ 3726748 w 5962972"/>
              <a:gd name="connsiteY2" fmla="*/ 55429 h 5567233"/>
              <a:gd name="connsiteX3" fmla="*/ 5936021 w 5962972"/>
              <a:gd name="connsiteY3" fmla="*/ 2544632 h 5567233"/>
              <a:gd name="connsiteX4" fmla="*/ 5470883 w 5962972"/>
              <a:gd name="connsiteY4" fmla="*/ 4322630 h 5567233"/>
              <a:gd name="connsiteX5" fmla="*/ 4289521 w 5962972"/>
              <a:gd name="connsiteY5" fmla="*/ 5558765 h 5567233"/>
              <a:gd name="connsiteX6" fmla="*/ 26816 w 5962972"/>
              <a:gd name="connsiteY6" fmla="*/ 5567233 h 5567233"/>
              <a:gd name="connsiteX7" fmla="*/ 1417 w 5962972"/>
              <a:gd name="connsiteY7" fmla="*/ 2019699 h 5567233"/>
              <a:gd name="connsiteX0" fmla="*/ 1417 w 5962972"/>
              <a:gd name="connsiteY0" fmla="*/ 2039106 h 5586640"/>
              <a:gd name="connsiteX1" fmla="*/ 1605586 w 5962972"/>
              <a:gd name="connsiteY1" fmla="*/ 515104 h 5586640"/>
              <a:gd name="connsiteX2" fmla="*/ 3726748 w 5962972"/>
              <a:gd name="connsiteY2" fmla="*/ 74836 h 5586640"/>
              <a:gd name="connsiteX3" fmla="*/ 5936021 w 5962972"/>
              <a:gd name="connsiteY3" fmla="*/ 2564039 h 5586640"/>
              <a:gd name="connsiteX4" fmla="*/ 5470883 w 5962972"/>
              <a:gd name="connsiteY4" fmla="*/ 4342037 h 5586640"/>
              <a:gd name="connsiteX5" fmla="*/ 4289521 w 5962972"/>
              <a:gd name="connsiteY5" fmla="*/ 5578172 h 5586640"/>
              <a:gd name="connsiteX6" fmla="*/ 26816 w 5962972"/>
              <a:gd name="connsiteY6" fmla="*/ 5586640 h 5586640"/>
              <a:gd name="connsiteX7" fmla="*/ 1417 w 5962972"/>
              <a:gd name="connsiteY7" fmla="*/ 2039106 h 5586640"/>
              <a:gd name="connsiteX0" fmla="*/ 1417 w 5962972"/>
              <a:gd name="connsiteY0" fmla="*/ 2039106 h 5586640"/>
              <a:gd name="connsiteX1" fmla="*/ 1605586 w 5962972"/>
              <a:gd name="connsiteY1" fmla="*/ 515104 h 5586640"/>
              <a:gd name="connsiteX2" fmla="*/ 3726748 w 5962972"/>
              <a:gd name="connsiteY2" fmla="*/ 74836 h 5586640"/>
              <a:gd name="connsiteX3" fmla="*/ 5936021 w 5962972"/>
              <a:gd name="connsiteY3" fmla="*/ 2564039 h 5586640"/>
              <a:gd name="connsiteX4" fmla="*/ 5470883 w 5962972"/>
              <a:gd name="connsiteY4" fmla="*/ 4342037 h 5586640"/>
              <a:gd name="connsiteX5" fmla="*/ 4289521 w 5962972"/>
              <a:gd name="connsiteY5" fmla="*/ 5578172 h 5586640"/>
              <a:gd name="connsiteX6" fmla="*/ 26816 w 5962972"/>
              <a:gd name="connsiteY6" fmla="*/ 5586640 h 5586640"/>
              <a:gd name="connsiteX7" fmla="*/ 1417 w 5962972"/>
              <a:gd name="connsiteY7" fmla="*/ 2039106 h 5586640"/>
              <a:gd name="connsiteX0" fmla="*/ 1417 w 5945505"/>
              <a:gd name="connsiteY0" fmla="*/ 2039106 h 5586640"/>
              <a:gd name="connsiteX1" fmla="*/ 1605586 w 5945505"/>
              <a:gd name="connsiteY1" fmla="*/ 515104 h 5586640"/>
              <a:gd name="connsiteX2" fmla="*/ 3726748 w 5945505"/>
              <a:gd name="connsiteY2" fmla="*/ 74836 h 5586640"/>
              <a:gd name="connsiteX3" fmla="*/ 5936021 w 5945505"/>
              <a:gd name="connsiteY3" fmla="*/ 2564039 h 5586640"/>
              <a:gd name="connsiteX4" fmla="*/ 5470883 w 5945505"/>
              <a:gd name="connsiteY4" fmla="*/ 4342037 h 5586640"/>
              <a:gd name="connsiteX5" fmla="*/ 4289521 w 5945505"/>
              <a:gd name="connsiteY5" fmla="*/ 5578172 h 5586640"/>
              <a:gd name="connsiteX6" fmla="*/ 26816 w 5945505"/>
              <a:gd name="connsiteY6" fmla="*/ 5586640 h 5586640"/>
              <a:gd name="connsiteX7" fmla="*/ 1417 w 5945505"/>
              <a:gd name="connsiteY7" fmla="*/ 2039106 h 5586640"/>
              <a:gd name="connsiteX0" fmla="*/ 1417 w 5945505"/>
              <a:gd name="connsiteY0" fmla="*/ 2039106 h 5586640"/>
              <a:gd name="connsiteX1" fmla="*/ 1605586 w 5945505"/>
              <a:gd name="connsiteY1" fmla="*/ 515104 h 5586640"/>
              <a:gd name="connsiteX2" fmla="*/ 3726748 w 5945505"/>
              <a:gd name="connsiteY2" fmla="*/ 74836 h 5586640"/>
              <a:gd name="connsiteX3" fmla="*/ 5936021 w 5945505"/>
              <a:gd name="connsiteY3" fmla="*/ 2564039 h 5586640"/>
              <a:gd name="connsiteX4" fmla="*/ 5470883 w 5945505"/>
              <a:gd name="connsiteY4" fmla="*/ 4342037 h 5586640"/>
              <a:gd name="connsiteX5" fmla="*/ 4289521 w 5945505"/>
              <a:gd name="connsiteY5" fmla="*/ 5578172 h 5586640"/>
              <a:gd name="connsiteX6" fmla="*/ 26816 w 5945505"/>
              <a:gd name="connsiteY6" fmla="*/ 5586640 h 5586640"/>
              <a:gd name="connsiteX7" fmla="*/ 1417 w 5945505"/>
              <a:gd name="connsiteY7" fmla="*/ 2039106 h 5586640"/>
              <a:gd name="connsiteX0" fmla="*/ 2306 w 5929460"/>
              <a:gd name="connsiteY0" fmla="*/ 2049628 h 5597162"/>
              <a:gd name="connsiteX1" fmla="*/ 1589541 w 5929460"/>
              <a:gd name="connsiteY1" fmla="*/ 525626 h 5597162"/>
              <a:gd name="connsiteX2" fmla="*/ 3710703 w 5929460"/>
              <a:gd name="connsiteY2" fmla="*/ 85358 h 5597162"/>
              <a:gd name="connsiteX3" fmla="*/ 5919976 w 5929460"/>
              <a:gd name="connsiteY3" fmla="*/ 2574561 h 5597162"/>
              <a:gd name="connsiteX4" fmla="*/ 5454838 w 5929460"/>
              <a:gd name="connsiteY4" fmla="*/ 4352559 h 5597162"/>
              <a:gd name="connsiteX5" fmla="*/ 4273476 w 5929460"/>
              <a:gd name="connsiteY5" fmla="*/ 5588694 h 5597162"/>
              <a:gd name="connsiteX6" fmla="*/ 10771 w 5929460"/>
              <a:gd name="connsiteY6" fmla="*/ 5597162 h 5597162"/>
              <a:gd name="connsiteX7" fmla="*/ 2306 w 5929460"/>
              <a:gd name="connsiteY7" fmla="*/ 2049628 h 5597162"/>
              <a:gd name="connsiteX0" fmla="*/ 115279 w 6042433"/>
              <a:gd name="connsiteY0" fmla="*/ 2052035 h 5599569"/>
              <a:gd name="connsiteX1" fmla="*/ 1719447 w 6042433"/>
              <a:gd name="connsiteY1" fmla="*/ 511100 h 5599569"/>
              <a:gd name="connsiteX2" fmla="*/ 3823676 w 6042433"/>
              <a:gd name="connsiteY2" fmla="*/ 87765 h 5599569"/>
              <a:gd name="connsiteX3" fmla="*/ 6032949 w 6042433"/>
              <a:gd name="connsiteY3" fmla="*/ 2576968 h 5599569"/>
              <a:gd name="connsiteX4" fmla="*/ 5567811 w 6042433"/>
              <a:gd name="connsiteY4" fmla="*/ 4354966 h 5599569"/>
              <a:gd name="connsiteX5" fmla="*/ 4386449 w 6042433"/>
              <a:gd name="connsiteY5" fmla="*/ 5591101 h 5599569"/>
              <a:gd name="connsiteX6" fmla="*/ 123744 w 6042433"/>
              <a:gd name="connsiteY6" fmla="*/ 5599569 h 5599569"/>
              <a:gd name="connsiteX7" fmla="*/ 115279 w 6042433"/>
              <a:gd name="connsiteY7" fmla="*/ 2052035 h 5599569"/>
              <a:gd name="connsiteX0" fmla="*/ 115279 w 6042433"/>
              <a:gd name="connsiteY0" fmla="*/ 2082717 h 5630251"/>
              <a:gd name="connsiteX1" fmla="*/ 1719447 w 6042433"/>
              <a:gd name="connsiteY1" fmla="*/ 541782 h 5630251"/>
              <a:gd name="connsiteX2" fmla="*/ 3823676 w 6042433"/>
              <a:gd name="connsiteY2" fmla="*/ 118447 h 5630251"/>
              <a:gd name="connsiteX3" fmla="*/ 6032949 w 6042433"/>
              <a:gd name="connsiteY3" fmla="*/ 2607650 h 5630251"/>
              <a:gd name="connsiteX4" fmla="*/ 5567811 w 6042433"/>
              <a:gd name="connsiteY4" fmla="*/ 4385648 h 5630251"/>
              <a:gd name="connsiteX5" fmla="*/ 4386449 w 6042433"/>
              <a:gd name="connsiteY5" fmla="*/ 5621783 h 5630251"/>
              <a:gd name="connsiteX6" fmla="*/ 123744 w 6042433"/>
              <a:gd name="connsiteY6" fmla="*/ 5630251 h 5630251"/>
              <a:gd name="connsiteX7" fmla="*/ 115279 w 6042433"/>
              <a:gd name="connsiteY7" fmla="*/ 2082717 h 5630251"/>
              <a:gd name="connsiteX0" fmla="*/ 115279 w 6042433"/>
              <a:gd name="connsiteY0" fmla="*/ 2048786 h 5596320"/>
              <a:gd name="connsiteX1" fmla="*/ 1719447 w 6042433"/>
              <a:gd name="connsiteY1" fmla="*/ 507851 h 5596320"/>
              <a:gd name="connsiteX2" fmla="*/ 3823676 w 6042433"/>
              <a:gd name="connsiteY2" fmla="*/ 84516 h 5596320"/>
              <a:gd name="connsiteX3" fmla="*/ 6032949 w 6042433"/>
              <a:gd name="connsiteY3" fmla="*/ 2573719 h 5596320"/>
              <a:gd name="connsiteX4" fmla="*/ 5567811 w 6042433"/>
              <a:gd name="connsiteY4" fmla="*/ 4351717 h 5596320"/>
              <a:gd name="connsiteX5" fmla="*/ 4386449 w 6042433"/>
              <a:gd name="connsiteY5" fmla="*/ 5587852 h 5596320"/>
              <a:gd name="connsiteX6" fmla="*/ 123744 w 6042433"/>
              <a:gd name="connsiteY6" fmla="*/ 5596320 h 5596320"/>
              <a:gd name="connsiteX7" fmla="*/ 115279 w 6042433"/>
              <a:gd name="connsiteY7" fmla="*/ 2048786 h 5596320"/>
              <a:gd name="connsiteX0" fmla="*/ 514 w 5927668"/>
              <a:gd name="connsiteY0" fmla="*/ 2048786 h 5596320"/>
              <a:gd name="connsiteX1" fmla="*/ 1604682 w 5927668"/>
              <a:gd name="connsiteY1" fmla="*/ 507851 h 5596320"/>
              <a:gd name="connsiteX2" fmla="*/ 3708911 w 5927668"/>
              <a:gd name="connsiteY2" fmla="*/ 84516 h 5596320"/>
              <a:gd name="connsiteX3" fmla="*/ 5918184 w 5927668"/>
              <a:gd name="connsiteY3" fmla="*/ 2573719 h 5596320"/>
              <a:gd name="connsiteX4" fmla="*/ 5453046 w 5927668"/>
              <a:gd name="connsiteY4" fmla="*/ 4351717 h 5596320"/>
              <a:gd name="connsiteX5" fmla="*/ 4271684 w 5927668"/>
              <a:gd name="connsiteY5" fmla="*/ 5587852 h 5596320"/>
              <a:gd name="connsiteX6" fmla="*/ 8979 w 5927668"/>
              <a:gd name="connsiteY6" fmla="*/ 5596320 h 5596320"/>
              <a:gd name="connsiteX7" fmla="*/ 514 w 5927668"/>
              <a:gd name="connsiteY7" fmla="*/ 2048786 h 5596320"/>
              <a:gd name="connsiteX0" fmla="*/ 514 w 5927668"/>
              <a:gd name="connsiteY0" fmla="*/ 2052035 h 5599569"/>
              <a:gd name="connsiteX1" fmla="*/ 1604682 w 5927668"/>
              <a:gd name="connsiteY1" fmla="*/ 511100 h 5599569"/>
              <a:gd name="connsiteX2" fmla="*/ 3708911 w 5927668"/>
              <a:gd name="connsiteY2" fmla="*/ 87765 h 5599569"/>
              <a:gd name="connsiteX3" fmla="*/ 5918184 w 5927668"/>
              <a:gd name="connsiteY3" fmla="*/ 2576968 h 5599569"/>
              <a:gd name="connsiteX4" fmla="*/ 5453046 w 5927668"/>
              <a:gd name="connsiteY4" fmla="*/ 4354966 h 5599569"/>
              <a:gd name="connsiteX5" fmla="*/ 4271684 w 5927668"/>
              <a:gd name="connsiteY5" fmla="*/ 5591101 h 5599569"/>
              <a:gd name="connsiteX6" fmla="*/ 8979 w 5927668"/>
              <a:gd name="connsiteY6" fmla="*/ 5599569 h 5599569"/>
              <a:gd name="connsiteX7" fmla="*/ 514 w 5927668"/>
              <a:gd name="connsiteY7" fmla="*/ 2052035 h 5599569"/>
              <a:gd name="connsiteX0" fmla="*/ 514 w 5927668"/>
              <a:gd name="connsiteY0" fmla="*/ 2074393 h 5621927"/>
              <a:gd name="connsiteX1" fmla="*/ 1604682 w 5927668"/>
              <a:gd name="connsiteY1" fmla="*/ 533458 h 5621927"/>
              <a:gd name="connsiteX2" fmla="*/ 3734311 w 5927668"/>
              <a:gd name="connsiteY2" fmla="*/ 84723 h 5621927"/>
              <a:gd name="connsiteX3" fmla="*/ 5918184 w 5927668"/>
              <a:gd name="connsiteY3" fmla="*/ 2599326 h 5621927"/>
              <a:gd name="connsiteX4" fmla="*/ 5453046 w 5927668"/>
              <a:gd name="connsiteY4" fmla="*/ 4377324 h 5621927"/>
              <a:gd name="connsiteX5" fmla="*/ 4271684 w 5927668"/>
              <a:gd name="connsiteY5" fmla="*/ 5613459 h 5621927"/>
              <a:gd name="connsiteX6" fmla="*/ 8979 w 5927668"/>
              <a:gd name="connsiteY6" fmla="*/ 5621927 h 5621927"/>
              <a:gd name="connsiteX7" fmla="*/ 514 w 5927668"/>
              <a:gd name="connsiteY7" fmla="*/ 2074393 h 5621927"/>
              <a:gd name="connsiteX0" fmla="*/ 514 w 5927668"/>
              <a:gd name="connsiteY0" fmla="*/ 2057188 h 5604722"/>
              <a:gd name="connsiteX1" fmla="*/ 1604682 w 5927668"/>
              <a:gd name="connsiteY1" fmla="*/ 516253 h 5604722"/>
              <a:gd name="connsiteX2" fmla="*/ 3734311 w 5927668"/>
              <a:gd name="connsiteY2" fmla="*/ 67518 h 5604722"/>
              <a:gd name="connsiteX3" fmla="*/ 5918184 w 5927668"/>
              <a:gd name="connsiteY3" fmla="*/ 2582121 h 5604722"/>
              <a:gd name="connsiteX4" fmla="*/ 5453046 w 5927668"/>
              <a:gd name="connsiteY4" fmla="*/ 4360119 h 5604722"/>
              <a:gd name="connsiteX5" fmla="*/ 4271684 w 5927668"/>
              <a:gd name="connsiteY5" fmla="*/ 5596254 h 5604722"/>
              <a:gd name="connsiteX6" fmla="*/ 8979 w 5927668"/>
              <a:gd name="connsiteY6" fmla="*/ 5604722 h 5604722"/>
              <a:gd name="connsiteX7" fmla="*/ 514 w 5927668"/>
              <a:gd name="connsiteY7" fmla="*/ 2057188 h 5604722"/>
              <a:gd name="connsiteX0" fmla="*/ 514 w 5927668"/>
              <a:gd name="connsiteY0" fmla="*/ 2057188 h 5604722"/>
              <a:gd name="connsiteX1" fmla="*/ 1604682 w 5927668"/>
              <a:gd name="connsiteY1" fmla="*/ 516253 h 5604722"/>
              <a:gd name="connsiteX2" fmla="*/ 3734311 w 5927668"/>
              <a:gd name="connsiteY2" fmla="*/ 67518 h 5604722"/>
              <a:gd name="connsiteX3" fmla="*/ 5918184 w 5927668"/>
              <a:gd name="connsiteY3" fmla="*/ 2582121 h 5604722"/>
              <a:gd name="connsiteX4" fmla="*/ 5453046 w 5927668"/>
              <a:gd name="connsiteY4" fmla="*/ 4360119 h 5604722"/>
              <a:gd name="connsiteX5" fmla="*/ 4271684 w 5927668"/>
              <a:gd name="connsiteY5" fmla="*/ 5596254 h 5604722"/>
              <a:gd name="connsiteX6" fmla="*/ 8979 w 5927668"/>
              <a:gd name="connsiteY6" fmla="*/ 5604722 h 5604722"/>
              <a:gd name="connsiteX7" fmla="*/ 514 w 5927668"/>
              <a:gd name="connsiteY7" fmla="*/ 2057188 h 5604722"/>
              <a:gd name="connsiteX0" fmla="*/ 514 w 5927668"/>
              <a:gd name="connsiteY0" fmla="*/ 2060172 h 5607706"/>
              <a:gd name="connsiteX1" fmla="*/ 1604682 w 5927668"/>
              <a:gd name="connsiteY1" fmla="*/ 519237 h 5607706"/>
              <a:gd name="connsiteX2" fmla="*/ 3734311 w 5927668"/>
              <a:gd name="connsiteY2" fmla="*/ 70502 h 5607706"/>
              <a:gd name="connsiteX3" fmla="*/ 5918184 w 5927668"/>
              <a:gd name="connsiteY3" fmla="*/ 2585105 h 5607706"/>
              <a:gd name="connsiteX4" fmla="*/ 5453046 w 5927668"/>
              <a:gd name="connsiteY4" fmla="*/ 4363103 h 5607706"/>
              <a:gd name="connsiteX5" fmla="*/ 4271684 w 5927668"/>
              <a:gd name="connsiteY5" fmla="*/ 5599238 h 5607706"/>
              <a:gd name="connsiteX6" fmla="*/ 8979 w 5927668"/>
              <a:gd name="connsiteY6" fmla="*/ 5607706 h 5607706"/>
              <a:gd name="connsiteX7" fmla="*/ 514 w 5927668"/>
              <a:gd name="connsiteY7" fmla="*/ 2060172 h 5607706"/>
              <a:gd name="connsiteX0" fmla="*/ 514 w 5927668"/>
              <a:gd name="connsiteY0" fmla="*/ 2063371 h 5610905"/>
              <a:gd name="connsiteX1" fmla="*/ 1604682 w 5927668"/>
              <a:gd name="connsiteY1" fmla="*/ 522436 h 5610905"/>
              <a:gd name="connsiteX2" fmla="*/ 3734311 w 5927668"/>
              <a:gd name="connsiteY2" fmla="*/ 73701 h 5610905"/>
              <a:gd name="connsiteX3" fmla="*/ 5918184 w 5927668"/>
              <a:gd name="connsiteY3" fmla="*/ 2588304 h 5610905"/>
              <a:gd name="connsiteX4" fmla="*/ 5453046 w 5927668"/>
              <a:gd name="connsiteY4" fmla="*/ 4366302 h 5610905"/>
              <a:gd name="connsiteX5" fmla="*/ 4271684 w 5927668"/>
              <a:gd name="connsiteY5" fmla="*/ 5602437 h 5610905"/>
              <a:gd name="connsiteX6" fmla="*/ 8979 w 5927668"/>
              <a:gd name="connsiteY6" fmla="*/ 5610905 h 5610905"/>
              <a:gd name="connsiteX7" fmla="*/ 514 w 5927668"/>
              <a:gd name="connsiteY7" fmla="*/ 2063371 h 5610905"/>
              <a:gd name="connsiteX0" fmla="*/ 514 w 5960614"/>
              <a:gd name="connsiteY0" fmla="*/ 2063371 h 5610905"/>
              <a:gd name="connsiteX1" fmla="*/ 1604682 w 5960614"/>
              <a:gd name="connsiteY1" fmla="*/ 522436 h 5610905"/>
              <a:gd name="connsiteX2" fmla="*/ 3734311 w 5960614"/>
              <a:gd name="connsiteY2" fmla="*/ 73701 h 5610905"/>
              <a:gd name="connsiteX3" fmla="*/ 5952050 w 5960614"/>
              <a:gd name="connsiteY3" fmla="*/ 2588304 h 5610905"/>
              <a:gd name="connsiteX4" fmla="*/ 5453046 w 5960614"/>
              <a:gd name="connsiteY4" fmla="*/ 4366302 h 5610905"/>
              <a:gd name="connsiteX5" fmla="*/ 4271684 w 5960614"/>
              <a:gd name="connsiteY5" fmla="*/ 5602437 h 5610905"/>
              <a:gd name="connsiteX6" fmla="*/ 8979 w 5960614"/>
              <a:gd name="connsiteY6" fmla="*/ 5610905 h 5610905"/>
              <a:gd name="connsiteX7" fmla="*/ 514 w 5960614"/>
              <a:gd name="connsiteY7" fmla="*/ 2063371 h 5610905"/>
              <a:gd name="connsiteX0" fmla="*/ 514 w 5960614"/>
              <a:gd name="connsiteY0" fmla="*/ 2049423 h 5596957"/>
              <a:gd name="connsiteX1" fmla="*/ 1604682 w 5960614"/>
              <a:gd name="connsiteY1" fmla="*/ 508488 h 5596957"/>
              <a:gd name="connsiteX2" fmla="*/ 3734311 w 5960614"/>
              <a:gd name="connsiteY2" fmla="*/ 59753 h 5596957"/>
              <a:gd name="connsiteX3" fmla="*/ 5952050 w 5960614"/>
              <a:gd name="connsiteY3" fmla="*/ 2574356 h 5596957"/>
              <a:gd name="connsiteX4" fmla="*/ 5453046 w 5960614"/>
              <a:gd name="connsiteY4" fmla="*/ 4352354 h 5596957"/>
              <a:gd name="connsiteX5" fmla="*/ 4271684 w 5960614"/>
              <a:gd name="connsiteY5" fmla="*/ 5588489 h 5596957"/>
              <a:gd name="connsiteX6" fmla="*/ 8979 w 5960614"/>
              <a:gd name="connsiteY6" fmla="*/ 5596957 h 5596957"/>
              <a:gd name="connsiteX7" fmla="*/ 514 w 5960614"/>
              <a:gd name="connsiteY7" fmla="*/ 2049423 h 5596957"/>
              <a:gd name="connsiteX0" fmla="*/ 514 w 5961260"/>
              <a:gd name="connsiteY0" fmla="*/ 2049423 h 5596957"/>
              <a:gd name="connsiteX1" fmla="*/ 1604682 w 5961260"/>
              <a:gd name="connsiteY1" fmla="*/ 508488 h 5596957"/>
              <a:gd name="connsiteX2" fmla="*/ 3734311 w 5961260"/>
              <a:gd name="connsiteY2" fmla="*/ 59753 h 5596957"/>
              <a:gd name="connsiteX3" fmla="*/ 5952050 w 5961260"/>
              <a:gd name="connsiteY3" fmla="*/ 2574356 h 5596957"/>
              <a:gd name="connsiteX4" fmla="*/ 5453046 w 5961260"/>
              <a:gd name="connsiteY4" fmla="*/ 4352354 h 5596957"/>
              <a:gd name="connsiteX5" fmla="*/ 4271684 w 5961260"/>
              <a:gd name="connsiteY5" fmla="*/ 5588489 h 5596957"/>
              <a:gd name="connsiteX6" fmla="*/ 8979 w 5961260"/>
              <a:gd name="connsiteY6" fmla="*/ 5596957 h 5596957"/>
              <a:gd name="connsiteX7" fmla="*/ 514 w 5961260"/>
              <a:gd name="connsiteY7" fmla="*/ 2049423 h 5596957"/>
              <a:gd name="connsiteX0" fmla="*/ 514 w 5962561"/>
              <a:gd name="connsiteY0" fmla="*/ 2049423 h 5596957"/>
              <a:gd name="connsiteX1" fmla="*/ 1604682 w 5962561"/>
              <a:gd name="connsiteY1" fmla="*/ 508488 h 5596957"/>
              <a:gd name="connsiteX2" fmla="*/ 3734311 w 5962561"/>
              <a:gd name="connsiteY2" fmla="*/ 59753 h 5596957"/>
              <a:gd name="connsiteX3" fmla="*/ 5952050 w 5962561"/>
              <a:gd name="connsiteY3" fmla="*/ 2574356 h 5596957"/>
              <a:gd name="connsiteX4" fmla="*/ 5453046 w 5962561"/>
              <a:gd name="connsiteY4" fmla="*/ 4352354 h 5596957"/>
              <a:gd name="connsiteX5" fmla="*/ 4271684 w 5962561"/>
              <a:gd name="connsiteY5" fmla="*/ 5588489 h 5596957"/>
              <a:gd name="connsiteX6" fmla="*/ 8979 w 5962561"/>
              <a:gd name="connsiteY6" fmla="*/ 5596957 h 5596957"/>
              <a:gd name="connsiteX7" fmla="*/ 514 w 5962561"/>
              <a:gd name="connsiteY7" fmla="*/ 2049423 h 559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62561" h="5596957">
                <a:moveTo>
                  <a:pt x="514" y="2049423"/>
                </a:moveTo>
                <a:cubicBezTo>
                  <a:pt x="3998" y="2031078"/>
                  <a:pt x="1075516" y="890900"/>
                  <a:pt x="1604682" y="508488"/>
                </a:cubicBezTo>
                <a:cubicBezTo>
                  <a:pt x="2133848" y="126076"/>
                  <a:pt x="2768450" y="-119458"/>
                  <a:pt x="3734311" y="59753"/>
                </a:cubicBezTo>
                <a:cubicBezTo>
                  <a:pt x="5275906" y="365965"/>
                  <a:pt x="5869544" y="1740389"/>
                  <a:pt x="5952050" y="2574356"/>
                </a:cubicBezTo>
                <a:cubicBezTo>
                  <a:pt x="6014140" y="3412555"/>
                  <a:pt x="5795196" y="3875399"/>
                  <a:pt x="5453046" y="4352354"/>
                </a:cubicBezTo>
                <a:cubicBezTo>
                  <a:pt x="5449562" y="4355176"/>
                  <a:pt x="4349294" y="5592722"/>
                  <a:pt x="4271684" y="5588489"/>
                </a:cubicBezTo>
                <a:cubicBezTo>
                  <a:pt x="4194074" y="5584256"/>
                  <a:pt x="-11526" y="5567324"/>
                  <a:pt x="8979" y="5596957"/>
                </a:cubicBezTo>
                <a:cubicBezTo>
                  <a:pt x="12552" y="5567323"/>
                  <a:pt x="-2970" y="2067768"/>
                  <a:pt x="514" y="2049423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5B0E33D3-7C3A-AAAF-6687-9E301C130B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029276"/>
            <a:ext cx="12191999" cy="830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098E5A5-1FEF-0456-49D7-6D255CA80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903" y="6273034"/>
            <a:ext cx="1476080" cy="32088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635E1D2-F589-8280-9C29-843F7D164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28588" y="6040612"/>
            <a:ext cx="863411" cy="82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448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isältö + kaavio/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E995FE-29D7-24FC-6080-F62130D15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lnSpc>
                <a:spcPct val="114000"/>
              </a:lnSpc>
              <a:defRPr sz="2800">
                <a:solidFill>
                  <a:schemeClr val="accent6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BC24043-65EA-E607-FC45-2046A5D7D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22226"/>
            <a:ext cx="3932237" cy="3746761"/>
          </a:xfrm>
        </p:spPr>
        <p:txBody>
          <a:bodyPr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D8D0EC5-03D1-2D84-5B19-FCD24A885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600"/>
              </a:spcAft>
              <a:buFontTx/>
              <a:buNone/>
              <a:defRPr sz="1800"/>
            </a:lvl1pPr>
            <a:lvl2pPr>
              <a:lnSpc>
                <a:spcPct val="100000"/>
              </a:lnSpc>
              <a:spcAft>
                <a:spcPts val="600"/>
              </a:spcAft>
              <a:defRPr sz="1600" b="1"/>
            </a:lvl2pPr>
            <a:lvl3pPr>
              <a:defRPr sz="1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5C183C7-65E3-8B33-F18F-31D377DCA5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903" y="6273034"/>
            <a:ext cx="1476080" cy="32088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11D2C44E-DC99-5B1B-64CC-7E2530276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28588" y="6040612"/>
            <a:ext cx="863411" cy="827435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AA53C3E3-3C30-CDA9-60D4-8F86F789A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63903" y="6030564"/>
            <a:ext cx="10965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3475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1381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äätös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A8755B3-C14B-0911-6C24-4CAAC6349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57229" y="5251486"/>
            <a:ext cx="3919311" cy="852024"/>
          </a:xfrm>
          <a:prstGeom prst="rect">
            <a:avLst/>
          </a:prstGeom>
        </p:spPr>
      </p:pic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B6021E95-7B4A-3D38-0D0B-BC00B9274D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5448299"/>
          </a:xfrm>
          <a:custGeom>
            <a:avLst/>
            <a:gdLst>
              <a:gd name="connsiteX0" fmla="*/ 0 w 12192000"/>
              <a:gd name="connsiteY0" fmla="*/ 0 h 4959385"/>
              <a:gd name="connsiteX1" fmla="*/ 12192000 w 12192000"/>
              <a:gd name="connsiteY1" fmla="*/ 0 h 4959385"/>
              <a:gd name="connsiteX2" fmla="*/ 12192000 w 12192000"/>
              <a:gd name="connsiteY2" fmla="*/ 4959385 h 4959385"/>
              <a:gd name="connsiteX3" fmla="*/ 12154326 w 12192000"/>
              <a:gd name="connsiteY3" fmla="*/ 4945010 h 4959385"/>
              <a:gd name="connsiteX4" fmla="*/ 6096000 w 12192000"/>
              <a:gd name="connsiteY4" fmla="*/ 4058758 h 4959385"/>
              <a:gd name="connsiteX5" fmla="*/ 37674 w 12192000"/>
              <a:gd name="connsiteY5" fmla="*/ 4945010 h 4959385"/>
              <a:gd name="connsiteX6" fmla="*/ 0 w 12192000"/>
              <a:gd name="connsiteY6" fmla="*/ 4959385 h 495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959385">
                <a:moveTo>
                  <a:pt x="0" y="0"/>
                </a:moveTo>
                <a:lnTo>
                  <a:pt x="12192000" y="0"/>
                </a:lnTo>
                <a:lnTo>
                  <a:pt x="12192000" y="4959385"/>
                </a:lnTo>
                <a:lnTo>
                  <a:pt x="12154326" y="4945010"/>
                </a:lnTo>
                <a:cubicBezTo>
                  <a:pt x="10657151" y="4400567"/>
                  <a:pt x="8497347" y="4058758"/>
                  <a:pt x="6096000" y="4058758"/>
                </a:cubicBezTo>
                <a:cubicBezTo>
                  <a:pt x="3694653" y="4058758"/>
                  <a:pt x="1534850" y="4400567"/>
                  <a:pt x="37674" y="4945010"/>
                </a:cubicBezTo>
                <a:lnTo>
                  <a:pt x="0" y="49593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735344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tsikko + Leipä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laviiva">
            <a:extLst>
              <a:ext uri="{FF2B5EF4-FFF2-40B4-BE49-F238E27FC236}">
                <a16:creationId xmlns:a16="http://schemas.microsoft.com/office/drawing/2014/main" id="{59E74793-636D-44FA-9361-12828574C502}"/>
              </a:ext>
            </a:extLst>
          </p:cNvPr>
          <p:cNvSpPr/>
          <p:nvPr userDrawn="1"/>
        </p:nvSpPr>
        <p:spPr>
          <a:xfrm>
            <a:off x="0" y="6698167"/>
            <a:ext cx="12204000" cy="167268"/>
          </a:xfrm>
          <a:prstGeom prst="rect">
            <a:avLst/>
          </a:prstGeom>
          <a:solidFill>
            <a:srgbClr val="00A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9" name="Logo">
            <a:extLst>
              <a:ext uri="{FF2B5EF4-FFF2-40B4-BE49-F238E27FC236}">
                <a16:creationId xmlns:a16="http://schemas.microsoft.com/office/drawing/2014/main" id="{8772310A-8AE9-4E5E-BFF1-7E6FFAE619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03" y="6096000"/>
            <a:ext cx="1291192" cy="387358"/>
          </a:xfrm>
          <a:prstGeom prst="rect">
            <a:avLst/>
          </a:prstGeom>
        </p:spPr>
      </p:pic>
      <p:sp>
        <p:nvSpPr>
          <p:cNvPr id="12" name="Leipäteksti">
            <a:extLst>
              <a:ext uri="{FF2B5EF4-FFF2-40B4-BE49-F238E27FC236}">
                <a16:creationId xmlns:a16="http://schemas.microsoft.com/office/drawing/2014/main" id="{D2B5453A-7A96-4A90-A68A-50A670D0C0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2357" y="2183307"/>
            <a:ext cx="10469672" cy="3697884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3200" spc="0" baseline="0">
                <a:solidFill>
                  <a:srgbClr val="2F3C3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8001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800">
                <a:solidFill>
                  <a:srgbClr val="2F3C3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2001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rgbClr val="2F3C3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573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rgbClr val="2F3C3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1145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rgbClr val="2F3C3E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0"/>
            <a:endParaRPr lang="fi-FI"/>
          </a:p>
        </p:txBody>
      </p:sp>
      <p:sp>
        <p:nvSpPr>
          <p:cNvPr id="2" name="Otsikko">
            <a:extLst>
              <a:ext uri="{FF2B5EF4-FFF2-40B4-BE49-F238E27FC236}">
                <a16:creationId xmlns:a16="http://schemas.microsoft.com/office/drawing/2014/main" id="{3A3C69B5-6DDA-43E6-870E-0AD16D776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2357" y="729165"/>
            <a:ext cx="10469672" cy="1003621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4500"/>
              </a:lnSpc>
              <a:defRPr sz="4000" b="1" kern="1000" spc="-100" baseline="0">
                <a:solidFill>
                  <a:srgbClr val="00A0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i-FI"/>
              <a:t>Sivu ilman kuvaa. Pääotsikko.</a:t>
            </a:r>
          </a:p>
        </p:txBody>
      </p:sp>
    </p:spTree>
    <p:extLst>
      <p:ext uri="{BB962C8B-B14F-4D97-AF65-F5344CB8AC3E}">
        <p14:creationId xmlns:p14="http://schemas.microsoft.com/office/powerpoint/2010/main" val="3505511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6860E09-EF44-7487-7B48-7426502AE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7D5DF51-460B-3A12-51ED-F04522144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684857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txStyles>
    <p:titleStyle>
      <a:lvl1pPr algn="l" defTabSz="914400" rtl="0" eaLnBrk="1" latinLnBrk="0" hangingPunct="1">
        <a:lnSpc>
          <a:spcPct val="114000"/>
        </a:lnSpc>
        <a:spcBef>
          <a:spcPct val="0"/>
        </a:spcBef>
        <a:spcAft>
          <a:spcPts val="600"/>
        </a:spcAft>
        <a:buNone/>
        <a:defRPr sz="36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ilha.fi/wp-content/uploads/2025/11/Nikotiinikorvaushoidon-annosteluohje.pdf" TargetMode="External"/><Relationship Id="rId13" Type="http://schemas.openxmlformats.org/officeDocument/2006/relationships/hyperlink" Target="https://www.terveyskyla.fi/kuntoutumistalo/palvelut/kuntoutumistalon-itsehoito-ohjelmat/irti-tupakasta-ja-nikotiinista-itsehoito-ohjelma" TargetMode="External"/><Relationship Id="rId18" Type="http://schemas.openxmlformats.org/officeDocument/2006/relationships/hyperlink" Target="https://www.terveyskyla.fi/itsehoito-ohjelmat/tupakoimattomana-leikkaukseen" TargetMode="External"/><Relationship Id="rId3" Type="http://schemas.openxmlformats.org/officeDocument/2006/relationships/hyperlink" Target="https://www.filha.fi/wp-content/uploads/2026/01/Kysymyksia-nikotiinikeskustelun-tueksi.pdf" TargetMode="External"/><Relationship Id="rId7" Type="http://schemas.openxmlformats.org/officeDocument/2006/relationships/hyperlink" Target="https://www.filha.fi/wp-content/uploads/2025/11/Nikotiiniriippuvuustesti_FTND.pdf" TargetMode="External"/><Relationship Id="rId12" Type="http://schemas.openxmlformats.org/officeDocument/2006/relationships/hyperlink" Target="https://www.28paivaailman.fi/" TargetMode="External"/><Relationship Id="rId17" Type="http://schemas.openxmlformats.org/officeDocument/2006/relationships/hyperlink" Target="https://pshva.ims.fi/servlet/StandardServlet?action=document&amp;view=document&amp;id=10505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pshva.ims.fi/servlet/StandardServlet?action=document&amp;view=level&amp;id=1&amp;with_frames=" TargetMode="Externa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s://www.filha.fi/wp-content/uploads/2025/11/Toimintamalli-5A-nikotiiniriippuvuuden-hoidossa-.pdf" TargetMode="External"/><Relationship Id="rId11" Type="http://schemas.openxmlformats.org/officeDocument/2006/relationships/hyperlink" Target="https://www.hengitysliitto.fi/wp-content/uploads/2022/04/TanaanOnOikeaPaiva_3painos_2022_Fi_saavutettava.pdf" TargetMode="External"/><Relationship Id="rId5" Type="http://schemas.openxmlformats.org/officeDocument/2006/relationships/hyperlink" Target="https://www.filha.fi/wp-content/uploads/2025/11/Riippuvuustesti-nuuskan-ja-nikotiinipussien-kayttajille.pdf" TargetMode="External"/><Relationship Id="rId15" Type="http://schemas.openxmlformats.org/officeDocument/2006/relationships/hyperlink" Target="https://fressis.fi/erovirasto/" TargetMode="External"/><Relationship Id="rId10" Type="http://schemas.openxmlformats.org/officeDocument/2006/relationships/hyperlink" Target="https://www.filha.fi/wp-content/uploads/2025/11/Vieroitusoirekysely.pdf" TargetMode="External"/><Relationship Id="rId19" Type="http://schemas.openxmlformats.org/officeDocument/2006/relationships/image" Target="../media/image16.jpeg"/><Relationship Id="rId4" Type="http://schemas.openxmlformats.org/officeDocument/2006/relationships/hyperlink" Target="https://www.filha.fi/wp-content/uploads/2025/11/Nikotiiniriippuvuustesti_HSI.pdf" TargetMode="External"/><Relationship Id="rId9" Type="http://schemas.openxmlformats.org/officeDocument/2006/relationships/hyperlink" Target="https://www.filha.fi/wp-content/uploads/2025/11/Nikotiinikorvausvalmisteiden-kayttoohje.pdf" TargetMode="External"/><Relationship Id="rId14" Type="http://schemas.openxmlformats.org/officeDocument/2006/relationships/hyperlink" Target="https://www.hengitysliitto.fi/elamanlaatu-ja-hyvinvointi/savuttomuus/maksuttomat-stumppi-tukipalvelut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ilha.fi/wp-content/uploads/2025/11/Nikotiinikorvausvalmisteiden-kayttoohje.pdf" TargetMode="External"/><Relationship Id="rId13" Type="http://schemas.openxmlformats.org/officeDocument/2006/relationships/hyperlink" Target="https://fressis.fi/erovirasto/" TargetMode="External"/><Relationship Id="rId3" Type="http://schemas.openxmlformats.org/officeDocument/2006/relationships/hyperlink" Target="https://www.filha.fi/wp-content/uploads/2025/11/Nikotiiniriippuvuustesti_HSI.pdf" TargetMode="External"/><Relationship Id="rId7" Type="http://schemas.openxmlformats.org/officeDocument/2006/relationships/hyperlink" Target="https://www.filha.fi/wp-content/uploads/2025/11/Nikotiinikorvaushoidon-annosteluohje.pdf" TargetMode="External"/><Relationship Id="rId12" Type="http://schemas.openxmlformats.org/officeDocument/2006/relationships/hyperlink" Target="https://www.terveyskyla.fi/kuntoutumistalo/palvelut/kuntoutumistalon-itsehoito-ohjelmat/irti-tupakasta-ja-nikotiinista-itsehoito-ohjelma" TargetMode="External"/><Relationship Id="rId17" Type="http://schemas.openxmlformats.org/officeDocument/2006/relationships/image" Target="../media/image16.jpeg"/><Relationship Id="rId2" Type="http://schemas.openxmlformats.org/officeDocument/2006/relationships/hyperlink" Target="https://www.filha.fi/wp-content/uploads/2026/01/Kysymyksia-nikotiinikeskustelun-tueksi.pdf" TargetMode="External"/><Relationship Id="rId16" Type="http://schemas.openxmlformats.org/officeDocument/2006/relationships/hyperlink" Target="https://www.terveyskyla.fi/itsehoito-ohjelmat/tupakoimattomana-leikkaukseen" TargetMode="Externa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s://www.filha.fi/wp-content/uploads/2025/11/Nikotiiniriippuvuustesti_FTND.pdf" TargetMode="External"/><Relationship Id="rId11" Type="http://schemas.openxmlformats.org/officeDocument/2006/relationships/hyperlink" Target="https://www.28paivaailman.fi/" TargetMode="External"/><Relationship Id="rId5" Type="http://schemas.openxmlformats.org/officeDocument/2006/relationships/hyperlink" Target="https://www.filha.fi/wp-content/uploads/2025/11/Toimintamalli-5A-nikotiiniriippuvuuden-hoidossa-.pdf" TargetMode="External"/><Relationship Id="rId15" Type="http://schemas.openxmlformats.org/officeDocument/2006/relationships/hyperlink" Target="https://pshva.ims.fi/servlet/StandardServlet?action=document&amp;view=document&amp;id=10505" TargetMode="External"/><Relationship Id="rId10" Type="http://schemas.openxmlformats.org/officeDocument/2006/relationships/hyperlink" Target="https://www.hengitysliitto.fi/wp-content/uploads/2022/04/TanaanOnOikeaPaiva_3painos_2022_Fi_saavutettava.pdf" TargetMode="External"/><Relationship Id="rId4" Type="http://schemas.openxmlformats.org/officeDocument/2006/relationships/hyperlink" Target="https://www.filha.fi/wp-content/uploads/2025/11/Riippuvuustesti-nuuskan-ja-nikotiinipussien-kayttajille.pdf" TargetMode="External"/><Relationship Id="rId9" Type="http://schemas.openxmlformats.org/officeDocument/2006/relationships/hyperlink" Target="https://www.filha.fi/wp-content/uploads/2025/11/Vieroitusoirekysely.pdf" TargetMode="External"/><Relationship Id="rId14" Type="http://schemas.openxmlformats.org/officeDocument/2006/relationships/hyperlink" Target="https://pshva.ims.fi/servlet/ActionServlet?action=frameset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lha.fi/wp-content/uploads/2026/01/Kysymyksia-nikotiinikeskustelun-tueksi.pdf" TargetMode="External"/><Relationship Id="rId2" Type="http://schemas.openxmlformats.org/officeDocument/2006/relationships/hyperlink" Target="https://www.filha.fi/wp-content/uploads/2025/11/Tietoa-nikotiinituotteista-ja-niiden-terveyshaitoista-Ammattilaiselle.pdf" TargetMode="Externa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www.filha.fi/wp-content/uploads/2025/11/Tupakoinnin-lopettamisen-myonteiset-terveysvaikutukset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ilha.fi/wp-content/uploads/2025/12/Tietoa-nikotiinituotteista-ja-niiden-terveyshaitoista-Potilasohje.pdf" TargetMode="External"/><Relationship Id="rId13" Type="http://schemas.openxmlformats.org/officeDocument/2006/relationships/hyperlink" Target="https://www.filha.fi/tupakka-ja-nikotiini/tukea-nikotiinivieroitustyohon/nuuska-ja-nikotiinipussilaskuri/" TargetMode="External"/><Relationship Id="rId3" Type="http://schemas.openxmlformats.org/officeDocument/2006/relationships/hyperlink" Target="https://www.filha.fi/wp-content/uploads/2025/11/Riippuvuustesti-nuuskan-ja-nikotiinipussien-kayttajille.pdf" TargetMode="External"/><Relationship Id="rId7" Type="http://schemas.openxmlformats.org/officeDocument/2006/relationships/hyperlink" Target="https://www.kaypahoito.fi/nix00248#R4" TargetMode="External"/><Relationship Id="rId12" Type="http://schemas.openxmlformats.org/officeDocument/2006/relationships/hyperlink" Target="https://www.filha.fi/tupakka-ja-nikotiini/tukea-nikotiinivieroitustyohon/tupakkalaskuri/" TargetMode="External"/><Relationship Id="rId2" Type="http://schemas.openxmlformats.org/officeDocument/2006/relationships/hyperlink" Target="https://www.filha.fi/wp-content/uploads/2025/11/Nikotiiniriippuvuustesti_HSI.pdf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kaypahoito.fi/nix02109" TargetMode="External"/><Relationship Id="rId11" Type="http://schemas.openxmlformats.org/officeDocument/2006/relationships/hyperlink" Target="https://www.filha.fi/wp-content/uploads/2025/11/Riskitilanteiden-tunnistaminen.pdf" TargetMode="External"/><Relationship Id="rId5" Type="http://schemas.openxmlformats.org/officeDocument/2006/relationships/hyperlink" Target="https://www.filha.fi/wp-content/uploads/2025/11/HONC_Hooked-on-Nicotine-Checklist.pdf" TargetMode="External"/><Relationship Id="rId10" Type="http://schemas.openxmlformats.org/officeDocument/2006/relationships/hyperlink" Target="https://www.filha.fi/wp-content/uploads/2025/11/Nikotiinin-kayton-koetut-hyodyt-ja-haitat.pdf" TargetMode="External"/><Relationship Id="rId4" Type="http://schemas.openxmlformats.org/officeDocument/2006/relationships/hyperlink" Target="https://www.filha.fi/wp-content/uploads/2025/11/Nikotiiniriippuvuustesti_FTND.pdf" TargetMode="External"/><Relationship Id="rId9" Type="http://schemas.openxmlformats.org/officeDocument/2006/relationships/hyperlink" Target="https://www.filha.fi/wp-content/uploads/2025/11/Nikotiinipaivakirja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lha.fi/wp-content/uploads/2025/11/Nikotiinikorvausvalmisteiden-kayttoohje.pdf" TargetMode="External"/><Relationship Id="rId2" Type="http://schemas.openxmlformats.org/officeDocument/2006/relationships/hyperlink" Target="https://www.terveyskirjasto.fi/dlk01065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filha.fi/wp-content/uploads/2025/11/Nikotiinikorvaushoidon-annosteluohje.pdf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ilha.fi/wp-content/uploads/2025/11/Riskitilanteiden-tunnistaminen.pdf" TargetMode="Externa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lha.fi/wp-content/uploads/2025/11/Nikotiinikorvausvalmisteiden-kayttoohje.pdf" TargetMode="External"/><Relationship Id="rId2" Type="http://schemas.openxmlformats.org/officeDocument/2006/relationships/hyperlink" Target="https://www.filha.fi/wp-content/uploads/2025/11/Nikotiinikorvaushoidon-annosteluohje.pdf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filha.fi/wp-content/uploads/2025/11/Vieroitusoirekysely.pdf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fressis.fi/erovirasto/" TargetMode="External"/><Relationship Id="rId3" Type="http://schemas.openxmlformats.org/officeDocument/2006/relationships/hyperlink" Target="https://store.contio.fi/hengitysliitto/" TargetMode="External"/><Relationship Id="rId7" Type="http://schemas.openxmlformats.org/officeDocument/2006/relationships/hyperlink" Target="https://www.omaolo.fi/palvelut/valmennukset/tupakka4" TargetMode="External"/><Relationship Id="rId2" Type="http://schemas.openxmlformats.org/officeDocument/2006/relationships/hyperlink" Target="https://www.hengitysliitto.fi/wp-content/uploads/2022/04/TanaanOnOikeaPaiva_3painos_2022_Fi_saavutettava.pdf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terveyskyla.fi/kuntoutumistalo/palvelut/kuntoutumistalon-itsehoito-ohjelmat/tupakoinnin-lopettaminen-hyvan-hoidon-tukena-itsehoito-ohjelma" TargetMode="External"/><Relationship Id="rId5" Type="http://schemas.openxmlformats.org/officeDocument/2006/relationships/hyperlink" Target="https://www.hengitysliitto.fi/elamanlaatu-ja-hyvinvointi/savuttomuus/maksuttomat-stumppi-tukipalvelut/ryhmat-lopettajille/" TargetMode="External"/><Relationship Id="rId10" Type="http://schemas.openxmlformats.org/officeDocument/2006/relationships/hyperlink" Target="https://pshva.ims.fi/servlet/StandardServlet?action=document&amp;view=document&amp;id=10505" TargetMode="External"/><Relationship Id="rId4" Type="http://schemas.openxmlformats.org/officeDocument/2006/relationships/hyperlink" Target="https://www.28paivaailman.fi/" TargetMode="External"/><Relationship Id="rId9" Type="http://schemas.openxmlformats.org/officeDocument/2006/relationships/hyperlink" Target="https://www.terveyskyla.fi/itsehoito-ohjelmat/tupakoimattomana-leikkaukseen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ilha.fi/wp-content/uploads/2025/11/Nikotiiniriippuvuustesti_FTND.pdf" TargetMode="External"/><Relationship Id="rId13" Type="http://schemas.openxmlformats.org/officeDocument/2006/relationships/hyperlink" Target="https://www.filha.fi/wp-content/uploads/2025/12/Tietoa-nikotiinituotteista-ja-niiden-terveyshaitoista-Potilasohje.pdf" TargetMode="External"/><Relationship Id="rId18" Type="http://schemas.openxmlformats.org/officeDocument/2006/relationships/hyperlink" Target="https://www.filha.fi/wp-content/uploads/2025/11/Nikotiinikorvausvalmisteiden-kayttoohje.pdf" TargetMode="External"/><Relationship Id="rId3" Type="http://schemas.openxmlformats.org/officeDocument/2006/relationships/hyperlink" Target="https://www.filha.fi/wp-content/uploads/2026/01/Kysymyksia-nikotiinikeskustelun-tueksi.pdf" TargetMode="External"/><Relationship Id="rId21" Type="http://schemas.openxmlformats.org/officeDocument/2006/relationships/hyperlink" Target="https://www.hengitysliitto.fi/elamanlaatu-ja-hyvinvointi/savuttomuus/maksuttomat-stumppi-tukipalvelut/tupakan-vaikutus-elinikaan-laskuri/" TargetMode="External"/><Relationship Id="rId7" Type="http://schemas.openxmlformats.org/officeDocument/2006/relationships/hyperlink" Target="https://www.filha.fi/wp-content/uploads/2025/11/Nikotiiniriippuvuustesti_HSI.pdf" TargetMode="External"/><Relationship Id="rId12" Type="http://schemas.openxmlformats.org/officeDocument/2006/relationships/hyperlink" Target="https://www.filha.fi/wp-content/uploads/2025/11/Nikotiinin-kayton-koetut-hyodyt-ja-haitat.pdf" TargetMode="External"/><Relationship Id="rId17" Type="http://schemas.openxmlformats.org/officeDocument/2006/relationships/hyperlink" Target="https://www.filha.fi/wp-content/uploads/2025/11/Nikotiinikorvaushoidon-annosteluohje.pdf" TargetMode="External"/><Relationship Id="rId2" Type="http://schemas.openxmlformats.org/officeDocument/2006/relationships/hyperlink" Target="https://www.filha.fi/wp-content/uploads/2026/01/Otathan-sinakin-nikotiinin-puheeksi-Mita-vastaan-potilaalle.pdf" TargetMode="External"/><Relationship Id="rId16" Type="http://schemas.openxmlformats.org/officeDocument/2006/relationships/hyperlink" Target="https://www.filha.fi/tupakka-ja-nikotiini/tukea-nikotiinivieroitustyohon/nuuska-ja-nikotiinipussilaskuri/" TargetMode="External"/><Relationship Id="rId20" Type="http://schemas.openxmlformats.org/officeDocument/2006/relationships/hyperlink" Target="https://savutonsuomi.fi/wp-content/uploads/2018/12/tupakasta-vieroituksen-neuvontakortti_STESO_2018.pdf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filha.fi/wp-content/uploads/2025/11/Toimintamalli-5A-nikotiiniriippuvuuden-hoidossa-.pdf" TargetMode="External"/><Relationship Id="rId11" Type="http://schemas.openxmlformats.org/officeDocument/2006/relationships/hyperlink" Target="https://www.filha.fi/wp-content/uploads/2025/11/Nikotiinipaivakirja.pdf" TargetMode="External"/><Relationship Id="rId5" Type="http://schemas.openxmlformats.org/officeDocument/2006/relationships/hyperlink" Target="https://www.filha.fi/wp-content/uploads/2025/11/Tupakoinnin-lopettamisen-myonteiset-terveysvaikutukset.pdf" TargetMode="External"/><Relationship Id="rId15" Type="http://schemas.openxmlformats.org/officeDocument/2006/relationships/hyperlink" Target="https://www.filha.fi/tupakka-ja-nikotiini/tukea-nikotiinivieroitustyohon/tupakkalaskuri/" TargetMode="External"/><Relationship Id="rId10" Type="http://schemas.openxmlformats.org/officeDocument/2006/relationships/hyperlink" Target="https://www.filha.fi/wp-content/uploads/2025/11/HONC_Hooked-on-Nicotine-Checklist.pdf" TargetMode="External"/><Relationship Id="rId19" Type="http://schemas.openxmlformats.org/officeDocument/2006/relationships/hyperlink" Target="https://www.filha.fi/wp-content/uploads/2025/11/Vieroitusoirekysely.pdf" TargetMode="External"/><Relationship Id="rId4" Type="http://schemas.openxmlformats.org/officeDocument/2006/relationships/hyperlink" Target="https://www.filha.fi/wp-content/uploads/2025/11/Tietoa-nikotiinituotteista-ja-niiden-terveyshaitoista-Ammattilaiselle.pdf" TargetMode="External"/><Relationship Id="rId9" Type="http://schemas.openxmlformats.org/officeDocument/2006/relationships/hyperlink" Target="https://www.filha.fi/wp-content/uploads/2025/11/Riippuvuustesti-nuuskan-ja-nikotiinipussien-kayttajille.pdf" TargetMode="External"/><Relationship Id="rId14" Type="http://schemas.openxmlformats.org/officeDocument/2006/relationships/hyperlink" Target="https://www.filha.fi/wp-content/uploads/2025/11/Riskitilanteiden-tunnistaminen.pdf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erveyskyla.fi/terveyskylapro/mika-on-terveyskylapro/verkkokurssit/tupakoinnin-lopettamisen-valmennuskurssi" TargetMode="External"/><Relationship Id="rId3" Type="http://schemas.openxmlformats.org/officeDocument/2006/relationships/hyperlink" Target="https://julkaisut.valtioneuvosto.fi/server/api/core/bitstreams/9bf2844c-9494-4aa8-a1b3-a1d2571645f0/content" TargetMode="External"/><Relationship Id="rId7" Type="http://schemas.openxmlformats.org/officeDocument/2006/relationships/hyperlink" Target="https://www.filha.fi/koulutukset/" TargetMode="External"/><Relationship Id="rId2" Type="http://schemas.openxmlformats.org/officeDocument/2006/relationships/hyperlink" Target="https://www.kaypahoito.fi/hoi40020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mmattilaiset.filha.fi/" TargetMode="External"/><Relationship Id="rId5" Type="http://schemas.openxmlformats.org/officeDocument/2006/relationships/hyperlink" Target="https://www.filha.fi/tupakka-ja-nikotiini/tukea-nikotiinivieroitustyohon/" TargetMode="External"/><Relationship Id="rId10" Type="http://schemas.openxmlformats.org/officeDocument/2006/relationships/hyperlink" Target="https://pro.healthidp.fi/?returnUrl=%2fconnect%2fauthorize%2fcallback%3fclient_id%3dHUS.Terveyskyla.Pro%26scope%3dopenid%2520profile.pro%2520professional%2520offline_access%26response_type%3dcode%26redirect_uri%3dhttps%253A%252F%252Fammattilaiset.terveyskyla.fi%252Fapi%252Fauth%252Fcallback%252Fhela%26acr_values%3demailRequired%253Atrue%26state%3dWoSVoqYrvbs6a4IpUnRYd1ycR1N_QZx2OXJVPKiGN78%26code_challenge%3d-srm8HJmcDrk7yAknpNFJn3lggrwBulQM-kTHn035KM%26code_challenge_method%3dS256" TargetMode="External"/><Relationship Id="rId4" Type="http://schemas.openxmlformats.org/officeDocument/2006/relationships/hyperlink" Target="https://www.filha.fi/wp-content/uploads/2025/11/Toimintamalli-Nikotiiniriippuvuuden-tunnistaminen-ja-hoito.pdf" TargetMode="External"/><Relationship Id="rId9" Type="http://schemas.openxmlformats.org/officeDocument/2006/relationships/hyperlink" Target="https://www.duodecimlehti.fi/duo15284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fressisedu.fi/lopettamisen-tuki/" TargetMode="External"/><Relationship Id="rId3" Type="http://schemas.openxmlformats.org/officeDocument/2006/relationships/hyperlink" Target="https://www.kaypahoito.fi/khp00042" TargetMode="External"/><Relationship Id="rId7" Type="http://schemas.openxmlformats.org/officeDocument/2006/relationships/hyperlink" Target="https://www.kaypahoito.fi/nix00270" TargetMode="External"/><Relationship Id="rId2" Type="http://schemas.openxmlformats.org/officeDocument/2006/relationships/hyperlink" Target="https://www.kaypahoito.fi/hoi40020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thl.fi/ajankohtaista/kampanjat/lopeta-tupakointi" TargetMode="External"/><Relationship Id="rId5" Type="http://schemas.openxmlformats.org/officeDocument/2006/relationships/hyperlink" Target="https://ehyt.fi/paihde-peli-info/nikotiini/" TargetMode="External"/><Relationship Id="rId4" Type="http://schemas.openxmlformats.org/officeDocument/2006/relationships/hyperlink" Target="https://thl.fi/data-ja-tilastot/tupakka-ja-nikotiinituottee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helena.tormi@pshyvinvointialue.fi" TargetMode="External"/><Relationship Id="rId2" Type="http://schemas.openxmlformats.org/officeDocument/2006/relationships/hyperlink" Target="https://www.filha.fi/blogi-filha-edistaa-tupakka-ja-nikotiinivieroitusta-ja-savuttomia-tyopaikkoja/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D5CE7771-2776-F70A-1D2D-6FF4AE500C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98871"/>
            <a:ext cx="9144000" cy="2387600"/>
          </a:xfrm>
        </p:spPr>
        <p:txBody>
          <a:bodyPr/>
          <a:lstStyle/>
          <a:p>
            <a:br>
              <a:rPr lang="fi-FI" sz="4000" dirty="0"/>
            </a:br>
            <a:br>
              <a:rPr lang="fi-FI" sz="4000" dirty="0"/>
            </a:br>
            <a:br>
              <a:rPr lang="fi-FI" sz="4000" dirty="0"/>
            </a:br>
            <a:br>
              <a:rPr lang="fi-FI" sz="4000" dirty="0"/>
            </a:br>
            <a:br>
              <a:rPr lang="fi-FI" sz="4000" dirty="0"/>
            </a:br>
            <a:r>
              <a:rPr lang="fi-FI" sz="4000" dirty="0"/>
              <a:t>Tupakka- ja nikotiiniriippuvuuden toimintamalli</a:t>
            </a:r>
            <a:br>
              <a:rPr lang="fi-FI" sz="4000" dirty="0">
                <a:cs typeface="Arial"/>
              </a:rPr>
            </a:br>
            <a:br>
              <a:rPr lang="fi-FI" sz="4000" dirty="0">
                <a:cs typeface="Arial"/>
              </a:rPr>
            </a:br>
            <a:br>
              <a:rPr lang="fi-FI" sz="4000" dirty="0">
                <a:cs typeface="Arial"/>
              </a:rPr>
            </a:br>
            <a:br>
              <a:rPr lang="fi-FI" dirty="0">
                <a:cs typeface="Arial"/>
              </a:rPr>
            </a:br>
            <a:br>
              <a:rPr lang="fi-FI" dirty="0">
                <a:cs typeface="Arial"/>
              </a:rPr>
            </a:br>
            <a:br>
              <a:rPr lang="fi-FI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54985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5E8F3A4E-0766-B130-E841-257DB0AF7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14" y="2143"/>
            <a:ext cx="11867827" cy="493160"/>
          </a:xfrm>
        </p:spPr>
        <p:txBody>
          <a:bodyPr/>
          <a:lstStyle/>
          <a:p>
            <a:r>
              <a:rPr lang="fi-FI" sz="1600"/>
              <a:t>Tupakka- ja nikotiiniriippuvuuden toimintamalli</a:t>
            </a:r>
            <a:endParaRPr lang="fi-FI" sz="1600">
              <a:cs typeface="Arial"/>
            </a:endParaRPr>
          </a:p>
        </p:txBody>
      </p:sp>
      <p:sp>
        <p:nvSpPr>
          <p:cNvPr id="4" name="Sisällön paikkamerkki 5">
            <a:extLst>
              <a:ext uri="{FF2B5EF4-FFF2-40B4-BE49-F238E27FC236}">
                <a16:creationId xmlns:a16="http://schemas.microsoft.com/office/drawing/2014/main" id="{00E4F0CD-CFEC-270C-0576-A54DD0CFC7B1}"/>
              </a:ext>
            </a:extLst>
          </p:cNvPr>
          <p:cNvSpPr txBox="1">
            <a:spLocks/>
          </p:cNvSpPr>
          <p:nvPr/>
        </p:nvSpPr>
        <p:spPr>
          <a:xfrm>
            <a:off x="121302" y="510169"/>
            <a:ext cx="9119975" cy="3444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i-FI" sz="1400" b="1" dirty="0">
                <a:solidFill>
                  <a:srgbClr val="2D2D2D"/>
                </a:solidFill>
                <a:latin typeface="Calibri"/>
                <a:cs typeface="Calibri"/>
              </a:rPr>
              <a:t>Puheeksiotto sosiaali-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lang="fi-FI" sz="1400" b="1" dirty="0">
                <a:solidFill>
                  <a:srgbClr val="2D2D2D"/>
                </a:solidFill>
                <a:latin typeface="Calibri"/>
                <a:cs typeface="Calibri"/>
              </a:rPr>
              <a:t>ja terveydenhuollon 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vastaanotolla</a:t>
            </a:r>
            <a:r>
              <a:rPr lang="fi-FI" sz="1400" b="1" dirty="0">
                <a:solidFill>
                  <a:srgbClr val="2D2D2D"/>
                </a:solidFill>
                <a:latin typeface="Calibri"/>
                <a:cs typeface="Calibri"/>
              </a:rPr>
              <a:t>/osastolla x1/v:</a:t>
            </a:r>
            <a:r>
              <a:rPr kumimoji="0" lang="fi-FI" sz="140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Tupakoitko tai käyttääkö muita </a:t>
            </a:r>
            <a:r>
              <a:rPr lang="fi-FI" sz="1400" dirty="0">
                <a:solidFill>
                  <a:srgbClr val="2D2D2D"/>
                </a:solidFill>
                <a:latin typeface="Calibri"/>
                <a:cs typeface="Calibri"/>
              </a:rPr>
              <a:t>nikotiinituotteita? </a:t>
            </a:r>
            <a:endParaRPr lang="fi-FI" sz="1400" dirty="0">
              <a:latin typeface="Calibri"/>
              <a:ea typeface="Calibri"/>
              <a:cs typeface="Calibri"/>
            </a:endParaRP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E77227F0-C639-9503-B135-0718D77CA67B}"/>
              </a:ext>
            </a:extLst>
          </p:cNvPr>
          <p:cNvSpPr txBox="1"/>
          <p:nvPr/>
        </p:nvSpPr>
        <p:spPr>
          <a:xfrm>
            <a:off x="133301" y="1206473"/>
            <a:ext cx="1843210" cy="28931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Kysy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Oletko käyttänyt tupakka – ja nikotiinituotteita aiemmin?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Milloin olet lopettanut?</a:t>
            </a:r>
            <a:endParaRPr lang="fi-FI" sz="1400" dirty="0">
              <a:solidFill>
                <a:srgbClr val="2D2D2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i-FI" sz="140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Kannusta ja anna positiivista palautetta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Kirjaa IHA11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15712C74-CB51-2C61-262D-B94C945548C7}"/>
              </a:ext>
            </a:extLst>
          </p:cNvPr>
          <p:cNvSpPr txBox="1"/>
          <p:nvPr/>
        </p:nvSpPr>
        <p:spPr>
          <a:xfrm>
            <a:off x="2157502" y="1215092"/>
            <a:ext cx="6632913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KYLLÄ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Oletko yrittänyt lopettaa? Haluatko lopettaa?</a:t>
            </a:r>
            <a:r>
              <a:rPr lang="fi-FI" sz="1400" b="1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i-FI" sz="1400" dirty="0">
                <a:solidFill>
                  <a:srgbClr val="0070C0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Tukikysymyksiä keskusteluun</a:t>
            </a:r>
            <a:endParaRPr kumimoji="0" lang="fi-FI" sz="18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indent="-285750">
              <a:buFont typeface="Arial" panose="05000000000000000000" pitchFamily="2" charset="2"/>
              <a:buChar char="•"/>
              <a:defRPr/>
            </a:pPr>
            <a:r>
              <a:rPr lang="fi-FI" sz="140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Mitä nikotiinituotteita? Kuinka pitkään käyttöä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? Montako annosta/pv? </a:t>
            </a:r>
            <a:endParaRPr lang="fi-FI" sz="1400" b="0" i="0" u="none" strike="noStrike" kern="1200" cap="none" spc="0" normalizeH="0" baseline="0" noProof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5000000000000000000" pitchFamily="2" charset="2"/>
              <a:buChar char="•"/>
              <a:defRPr/>
            </a:pPr>
            <a:r>
              <a:rPr lang="fi-FI" sz="140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Tee ja kirjaa (HSI)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lang="fi-FI" sz="1400" dirty="0">
                <a:solidFill>
                  <a:srgbClr val="2D2D2D"/>
                </a:solidFill>
                <a:latin typeface="Calibri"/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Nikotiiniriippuvuustesti 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Riippuvuustesti nuuskan ja nikotiinipussien käyttäjille </a:t>
            </a:r>
            <a:endParaRPr lang="fi-FI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Calibri"/>
              <a:cs typeface="Calibri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Font typeface="Arial" panose="05000000000000000000" pitchFamily="2" charset="2"/>
              <a:buChar char="•"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Kerro miksi lopettaminen on tärkeää</a:t>
            </a:r>
            <a:r>
              <a:rPr lang="fi-FI" sz="140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 ja kehoita lopettamaan</a:t>
            </a:r>
            <a:endParaRPr kumimoji="0" lang="fi-FI" sz="1400" b="0" i="0" u="none" strike="noStrike" kern="1200" cap="none" spc="0" normalizeH="0" baseline="0" noProof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2" name="Tekstiruutu 61">
            <a:extLst>
              <a:ext uri="{FF2B5EF4-FFF2-40B4-BE49-F238E27FC236}">
                <a16:creationId xmlns:a16="http://schemas.microsoft.com/office/drawing/2014/main" id="{76F235AB-0080-D8C6-75B5-9655122ED31C}"/>
              </a:ext>
            </a:extLst>
          </p:cNvPr>
          <p:cNvSpPr txBox="1"/>
          <p:nvPr/>
        </p:nvSpPr>
        <p:spPr>
          <a:xfrm>
            <a:off x="2141333" y="2890740"/>
            <a:ext cx="3954667" cy="39703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HALUAA LOPETTAA KÄYTÖN 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Myönteinen palaute, painota hyötyä asiakkaalle Motivoiva keskustelu: 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5A </a:t>
            </a:r>
            <a:r>
              <a:rPr kumimoji="0" lang="fi-FI" sz="14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malli 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Fagerstöm</a:t>
            </a:r>
            <a:r>
              <a:rPr lang="fi-FI" sz="1400" dirty="0">
                <a:solidFill>
                  <a:srgbClr val="0070C0"/>
                </a:solidFill>
                <a:latin typeface="Calibri"/>
                <a:cs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</a:t>
            </a:r>
            <a:r>
              <a:rPr lang="fi-FI" sz="1400" dirty="0">
                <a:solidFill>
                  <a:srgbClr val="A93A5A"/>
                </a:solidFill>
                <a:latin typeface="Calibri"/>
                <a:cs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sz="1400" dirty="0">
                <a:solidFill>
                  <a:srgbClr val="0070C0"/>
                </a:solidFill>
                <a:latin typeface="Calibri"/>
                <a:cs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nikotiiniriippuvuustesti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Arvioi lääkehoidon tarve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Nikotiinikorvaushoidon annosteluohje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Nikotiinikorvausvalmisteiden käyttöohje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  <a:defRPr/>
            </a:pPr>
            <a:r>
              <a:rPr lang="fi-FI" sz="1400" dirty="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Tarvittaessa </a:t>
            </a:r>
            <a:r>
              <a:rPr lang="fi-FI" sz="1400" dirty="0">
                <a:solidFill>
                  <a:srgbClr val="0070C0"/>
                </a:solidFill>
                <a:latin typeface="Calibri"/>
                <a:ea typeface="Calibri"/>
                <a:cs typeface="Calibri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Vierotusoirekysely</a:t>
            </a:r>
            <a:endParaRPr lang="fi-FI" sz="140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  <a:defRPr/>
            </a:pPr>
            <a:r>
              <a:rPr lang="fi-FI" sz="1400" dirty="0">
                <a:solidFill>
                  <a:srgbClr val="002060"/>
                </a:solidFill>
                <a:latin typeface="Calibri"/>
                <a:cs typeface="Calibri"/>
              </a:rPr>
              <a:t>Sovi seurantakäynti/- puhelu </a:t>
            </a:r>
          </a:p>
          <a:p>
            <a:pPr marL="285750" indent="-285750">
              <a:buFont typeface="Calibri"/>
              <a:buChar char="-"/>
              <a:defRPr/>
            </a:pPr>
            <a:r>
              <a:rPr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Kirjaa toimenpidekoodi IHA22</a:t>
            </a:r>
          </a:p>
          <a:p>
            <a:pPr marL="285750" indent="-285750">
              <a:buFont typeface="Calibri"/>
              <a:buChar char="-"/>
              <a:defRPr/>
            </a:pPr>
            <a:endParaRPr lang="fi-FI" sz="14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Tukimateriaali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Opas: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Tänään on oikea päivä</a:t>
            </a:r>
            <a:endParaRPr lang="fi-FI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Calibri"/>
              <a:cs typeface="Calibri"/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Ohjaa vieroitusryhmään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28pv ilman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Tupakoinnin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A93A5A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lopettamisen itsehoito-ohjelma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lt"/>
                <a:cs typeface="Arial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Stumppi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+mn-lt"/>
                <a:cs typeface="Arial"/>
              </a:rPr>
              <a:t>neuvonta- ja ohjaus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Arial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Erovirasto-sovellus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 nuorelle aikuiselle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Apteekin ohjaus nikotiinivierotusvalmisteille</a:t>
            </a:r>
          </a:p>
        </p:txBody>
      </p:sp>
      <p:sp>
        <p:nvSpPr>
          <p:cNvPr id="73" name="Tekstiruutu 72">
            <a:extLst>
              <a:ext uri="{FF2B5EF4-FFF2-40B4-BE49-F238E27FC236}">
                <a16:creationId xmlns:a16="http://schemas.microsoft.com/office/drawing/2014/main" id="{E2604971-671B-01E3-C6A2-42D7F3DCE07E}"/>
              </a:ext>
            </a:extLst>
          </p:cNvPr>
          <p:cNvSpPr txBox="1"/>
          <p:nvPr/>
        </p:nvSpPr>
        <p:spPr>
          <a:xfrm>
            <a:off x="9112068" y="1111840"/>
            <a:ext cx="2791386" cy="5693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KIRJAA</a:t>
            </a:r>
            <a:r>
              <a:rPr lang="fi-FI" sz="1400" b="1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 toimenpidekoodi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latin typeface="Calibri"/>
                <a:ea typeface="Calibri"/>
                <a:cs typeface="Calibri"/>
              </a:rPr>
              <a:t>IHA11</a:t>
            </a:r>
            <a:r>
              <a:rPr lang="fi-FI" sz="1400" dirty="0">
                <a:latin typeface="Calibri"/>
                <a:ea typeface="Calibri"/>
                <a:cs typeface="Calibri"/>
              </a:rPr>
              <a:t>:Tupakka-ja muiden  nikotiinituotteiden käytön strukturoitu kartoitus </a:t>
            </a:r>
          </a:p>
          <a:p>
            <a:pPr marL="0" lvl="1" algn="just">
              <a:defRPr/>
            </a:pPr>
            <a:r>
              <a:rPr lang="fi-FI" sz="1400" b="1" dirty="0">
                <a:latin typeface="Calibri"/>
                <a:ea typeface="Calibri"/>
                <a:cs typeface="Calibri"/>
              </a:rPr>
              <a:t>IHA22</a:t>
            </a:r>
            <a:r>
              <a:rPr lang="fi-FI" sz="1400" dirty="0">
                <a:latin typeface="Calibri"/>
                <a:ea typeface="Calibri"/>
                <a:cs typeface="Calibri"/>
              </a:rPr>
              <a:t>:Tupakka-ja nikotiinituotteiden käytön mini- interventio. </a:t>
            </a:r>
            <a:endParaRPr lang="fi-FI" dirty="0"/>
          </a:p>
          <a:p>
            <a:pPr marL="0" lvl="1" algn="just">
              <a:defRPr/>
            </a:pPr>
            <a:r>
              <a:rPr lang="fi-FI" sz="1400" b="1" dirty="0">
                <a:latin typeface="Calibri"/>
                <a:ea typeface="Calibri"/>
                <a:cs typeface="Calibri"/>
              </a:rPr>
              <a:t>IHA30</a:t>
            </a:r>
            <a:r>
              <a:rPr lang="fi-FI" sz="1400" dirty="0">
                <a:latin typeface="Calibri"/>
                <a:ea typeface="Calibri"/>
                <a:cs typeface="Calibri"/>
              </a:rPr>
              <a:t>: Vieroitus </a:t>
            </a:r>
          </a:p>
          <a:p>
            <a:pPr marL="0" lvl="1" algn="just">
              <a:defRPr/>
            </a:pPr>
            <a:r>
              <a:rPr lang="fi-FI" sz="1400" dirty="0">
                <a:solidFill>
                  <a:schemeClr val="accent3"/>
                </a:solidFill>
                <a:latin typeface="Calibri"/>
                <a:ea typeface="Calibri"/>
                <a:cs typeface="Calibr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Kirjaamisen ohje IMS</a:t>
            </a:r>
          </a:p>
          <a:p>
            <a:pPr marL="0" lvl="1" algn="just">
              <a:defRPr/>
            </a:pPr>
            <a:endParaRPr lang="fi-FI" sz="1400" dirty="0">
              <a:solidFill>
                <a:srgbClr val="00B050"/>
              </a:solidFill>
              <a:latin typeface="Arial"/>
              <a:ea typeface="Calibri"/>
              <a:cs typeface="Arial"/>
            </a:endParaRPr>
          </a:p>
          <a:p>
            <a:pPr marL="0" lvl="1" algn="just">
              <a:defRPr/>
            </a:pPr>
            <a:r>
              <a:rPr lang="fi-FI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Hoidon syy </a:t>
            </a:r>
            <a:endParaRPr lang="fi-FI" sz="1400" b="1" dirty="0">
              <a:solidFill>
                <a:srgbClr val="2D2D2D"/>
              </a:solidFill>
              <a:latin typeface="Calibri"/>
              <a:ea typeface="Calibri"/>
              <a:cs typeface="Calibri"/>
            </a:endParaRPr>
          </a:p>
          <a:p>
            <a:pPr marL="0" lvl="1" algn="just">
              <a:defRPr/>
            </a:pPr>
            <a:r>
              <a:rPr lang="fi-FI" sz="1400" b="1" dirty="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F17.1 tai ICPC P17:</a:t>
            </a:r>
            <a:r>
              <a:rPr lang="fi-FI" sz="1400" dirty="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tupakka ja nuuska</a:t>
            </a:r>
          </a:p>
          <a:p>
            <a:pPr marL="0" lvl="1" algn="just">
              <a:defRPr/>
            </a:pPr>
            <a:r>
              <a:rPr lang="fi-FI" sz="1400" b="1" dirty="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Z72.8 tai ICPC A23 </a:t>
            </a:r>
            <a:r>
              <a:rPr lang="fi-FI" sz="1400" dirty="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sähkösavuke tai nikotiinipussi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Diagnoosit</a:t>
            </a: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F17.20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Tupakan käytön aiheuttama riippuvuusoireyhtymä tällä hetkellä vieroittunut </a:t>
            </a: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F17.22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Tällä hetkellä kliinisesti valvotulla ylläpito- tai korvauslääkityksellä </a:t>
            </a: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F17.29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Tupakan käytön aiheuttama tarkemmin määrittämätön riippuvuusoireyhtymä</a:t>
            </a:r>
          </a:p>
        </p:txBody>
      </p:sp>
      <p:sp>
        <p:nvSpPr>
          <p:cNvPr id="7" name="Nuoli: Alas 6">
            <a:extLst>
              <a:ext uri="{FF2B5EF4-FFF2-40B4-BE49-F238E27FC236}">
                <a16:creationId xmlns:a16="http://schemas.microsoft.com/office/drawing/2014/main" id="{6A65D227-5A59-295E-E49D-0D4A962B40C7}"/>
              </a:ext>
            </a:extLst>
          </p:cNvPr>
          <p:cNvSpPr/>
          <p:nvPr/>
        </p:nvSpPr>
        <p:spPr>
          <a:xfrm>
            <a:off x="136430" y="897413"/>
            <a:ext cx="282902" cy="266253"/>
          </a:xfrm>
          <a:prstGeom prst="downArrow">
            <a:avLst>
              <a:gd name="adj1" fmla="val 50000"/>
              <a:gd name="adj2" fmla="val 46719"/>
            </a:avLst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Nuoli: Alas 8">
            <a:extLst>
              <a:ext uri="{FF2B5EF4-FFF2-40B4-BE49-F238E27FC236}">
                <a16:creationId xmlns:a16="http://schemas.microsoft.com/office/drawing/2014/main" id="{954F282A-E8D5-04C4-5E13-A2735D15DA0D}"/>
              </a:ext>
            </a:extLst>
          </p:cNvPr>
          <p:cNvSpPr/>
          <p:nvPr/>
        </p:nvSpPr>
        <p:spPr>
          <a:xfrm>
            <a:off x="2330687" y="2600087"/>
            <a:ext cx="297343" cy="290653"/>
          </a:xfrm>
          <a:prstGeom prst="downArrow">
            <a:avLst>
              <a:gd name="adj1" fmla="val 50000"/>
              <a:gd name="adj2" fmla="val 46719"/>
            </a:avLst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Nuoli: Alas 9">
            <a:extLst>
              <a:ext uri="{FF2B5EF4-FFF2-40B4-BE49-F238E27FC236}">
                <a16:creationId xmlns:a16="http://schemas.microsoft.com/office/drawing/2014/main" id="{E3927538-34A1-757A-BF34-03AE011D085F}"/>
              </a:ext>
            </a:extLst>
          </p:cNvPr>
          <p:cNvSpPr/>
          <p:nvPr/>
        </p:nvSpPr>
        <p:spPr>
          <a:xfrm>
            <a:off x="6598848" y="2661493"/>
            <a:ext cx="297343" cy="229247"/>
          </a:xfrm>
          <a:prstGeom prst="downArrow">
            <a:avLst>
              <a:gd name="adj1" fmla="val 50000"/>
              <a:gd name="adj2" fmla="val 46719"/>
            </a:avLst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kstiruutu 63">
            <a:extLst>
              <a:ext uri="{FF2B5EF4-FFF2-40B4-BE49-F238E27FC236}">
                <a16:creationId xmlns:a16="http://schemas.microsoft.com/office/drawing/2014/main" id="{59BAC371-07B4-9B02-DA26-E9CF0E44E0F9}"/>
              </a:ext>
            </a:extLst>
          </p:cNvPr>
          <p:cNvSpPr txBox="1"/>
          <p:nvPr/>
        </p:nvSpPr>
        <p:spPr>
          <a:xfrm>
            <a:off x="6369485" y="2893798"/>
            <a:ext cx="2420930" cy="39703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EI HALUA LOPETTAA</a:t>
            </a: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Kuuntele mitä asiakas</a:t>
            </a:r>
            <a:r>
              <a:rPr lang="fi-FI" sz="1400" dirty="0">
                <a:solidFill>
                  <a:srgbClr val="333333"/>
                </a:solidFill>
                <a:latin typeface="Calibri"/>
                <a:ea typeface="Calibri"/>
                <a:cs typeface="Calibri"/>
              </a:rPr>
              <a:t> i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tse tupakoinnista ja   lopettamisesta ajattelee?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Kerro huolesi ja perustele, miksi lopettaminen olisi tärkeää. Kehota lopettamaan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Kerro mahdollisuudesta apuun myöhemmin jos kiinnostus lopettamiseen herää 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indent="-285750">
              <a:buFont typeface="Calibri"/>
              <a:buChar char="-"/>
              <a:defRPr/>
            </a:pPr>
            <a:endParaRPr lang="fi-FI" sz="1400" dirty="0">
              <a:solidFill>
                <a:srgbClr val="2D2D2D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Anna</a:t>
            </a:r>
            <a:r>
              <a:rPr lang="fi-FI" sz="1400" dirty="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 esite, jos asiakas haluaa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: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lang="fi-FI" sz="1400" dirty="0">
                <a:solidFill>
                  <a:srgbClr val="0070C0"/>
                </a:solidFill>
                <a:latin typeface="Calibri"/>
                <a:ea typeface="Calibri"/>
                <a:cs typeface="Calibr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Tänään on oikea päivä</a:t>
            </a:r>
            <a:endParaRPr lang="fi-FI" sz="140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  <a:defRPr/>
            </a:pPr>
            <a:endParaRPr lang="fi-FI" sz="140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Tekstiruutu 1">
            <a:extLst>
              <a:ext uri="{FF2B5EF4-FFF2-40B4-BE49-F238E27FC236}">
                <a16:creationId xmlns:a16="http://schemas.microsoft.com/office/drawing/2014/main" id="{80C41C50-2F7D-3723-470B-073D6AA6988C}"/>
              </a:ext>
            </a:extLst>
          </p:cNvPr>
          <p:cNvSpPr txBox="1"/>
          <p:nvPr/>
        </p:nvSpPr>
        <p:spPr>
          <a:xfrm>
            <a:off x="133301" y="4266257"/>
            <a:ext cx="184320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Kysy läheisten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nikotiinituotteiden käytöstä</a:t>
            </a:r>
          </a:p>
        </p:txBody>
      </p:sp>
      <p:sp>
        <p:nvSpPr>
          <p:cNvPr id="15" name="Sisällön paikkamerkki 5">
            <a:extLst>
              <a:ext uri="{FF2B5EF4-FFF2-40B4-BE49-F238E27FC236}">
                <a16:creationId xmlns:a16="http://schemas.microsoft.com/office/drawing/2014/main" id="{CFF0FFEA-DDDD-4C2A-5D3E-FE900EDD9140}"/>
              </a:ext>
            </a:extLst>
          </p:cNvPr>
          <p:cNvSpPr txBox="1">
            <a:spLocks/>
          </p:cNvSpPr>
          <p:nvPr/>
        </p:nvSpPr>
        <p:spPr>
          <a:xfrm>
            <a:off x="9373986" y="66446"/>
            <a:ext cx="2267549" cy="9876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Ajanvaraus/potilaskirje </a:t>
            </a:r>
            <a:r>
              <a:rPr kumimoji="0" lang="fi-FI" sz="10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Tupakoimattomana leikkaukseen </a:t>
            </a:r>
            <a:r>
              <a:rPr kumimoji="0" lang="fi-FI" sz="1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Tupakoimattomana leikkaukseen itsehoito-ohjelma</a:t>
            </a:r>
            <a:endParaRPr kumimoji="0" lang="fi-FI" sz="10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  <a:hlinkClick r:id="rId1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kumimoji="0" lang="fi-FI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Nuoli: Alas 15">
            <a:extLst>
              <a:ext uri="{FF2B5EF4-FFF2-40B4-BE49-F238E27FC236}">
                <a16:creationId xmlns:a16="http://schemas.microsoft.com/office/drawing/2014/main" id="{F2CFCA70-24E2-C07A-15CD-6A8A68704F81}"/>
              </a:ext>
            </a:extLst>
          </p:cNvPr>
          <p:cNvSpPr/>
          <p:nvPr/>
        </p:nvSpPr>
        <p:spPr>
          <a:xfrm>
            <a:off x="2287185" y="879156"/>
            <a:ext cx="301006" cy="296494"/>
          </a:xfrm>
          <a:prstGeom prst="downArrow">
            <a:avLst>
              <a:gd name="adj1" fmla="val 50000"/>
              <a:gd name="adj2" fmla="val 46719"/>
            </a:avLst>
          </a:prstGeom>
          <a:solidFill>
            <a:srgbClr val="7030A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" name="Kuva 12" descr="Kuva, joka sisältää kohteen teksti, Fontti, logo, Grafiikka&#10;&#10;Tekoälyllä luotu sisältö voi olla virheellistä.">
            <a:extLst>
              <a:ext uri="{FF2B5EF4-FFF2-40B4-BE49-F238E27FC236}">
                <a16:creationId xmlns:a16="http://schemas.microsoft.com/office/drawing/2014/main" id="{724158CB-D767-01FA-DD0A-D1D27F0E9F7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1" y="5908251"/>
            <a:ext cx="1909660" cy="581874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7715E2D4-A1BB-EF9A-CF2C-DD26F777E836}"/>
              </a:ext>
            </a:extLst>
          </p:cNvPr>
          <p:cNvSpPr txBox="1"/>
          <p:nvPr/>
        </p:nvSpPr>
        <p:spPr>
          <a:xfrm>
            <a:off x="-7933" y="6507757"/>
            <a:ext cx="7489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00" dirty="0"/>
              <a:t>11.6.2026</a:t>
            </a:r>
          </a:p>
        </p:txBody>
      </p:sp>
    </p:spTree>
    <p:extLst>
      <p:ext uri="{BB962C8B-B14F-4D97-AF65-F5344CB8AC3E}">
        <p14:creationId xmlns:p14="http://schemas.microsoft.com/office/powerpoint/2010/main" val="541425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5E8F3A4E-0766-B130-E841-257DB0AF7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86" y="77907"/>
            <a:ext cx="11867827" cy="493160"/>
          </a:xfrm>
        </p:spPr>
        <p:txBody>
          <a:bodyPr/>
          <a:lstStyle/>
          <a:p>
            <a:pPr>
              <a:lnSpc>
                <a:spcPct val="113999"/>
              </a:lnSpc>
            </a:pPr>
            <a:r>
              <a:rPr lang="fi-FI" sz="1600">
                <a:solidFill>
                  <a:srgbClr val="7952AF"/>
                </a:solidFill>
                <a:cs typeface="Arial"/>
              </a:rPr>
              <a:t>Tupakka ja nikotiiniriippuvuuden toimintamalli (tulostettava versio)</a:t>
            </a:r>
            <a:endParaRPr lang="fi-FI"/>
          </a:p>
        </p:txBody>
      </p:sp>
      <p:sp>
        <p:nvSpPr>
          <p:cNvPr id="4" name="Sisällön paikkamerkki 5">
            <a:extLst>
              <a:ext uri="{FF2B5EF4-FFF2-40B4-BE49-F238E27FC236}">
                <a16:creationId xmlns:a16="http://schemas.microsoft.com/office/drawing/2014/main" id="{00E4F0CD-CFEC-270C-0576-A54DD0CFC7B1}"/>
              </a:ext>
            </a:extLst>
          </p:cNvPr>
          <p:cNvSpPr txBox="1">
            <a:spLocks/>
          </p:cNvSpPr>
          <p:nvPr/>
        </p:nvSpPr>
        <p:spPr>
          <a:xfrm>
            <a:off x="229375" y="587997"/>
            <a:ext cx="9612252" cy="34443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  <a:defRPr/>
            </a:pPr>
            <a:r>
              <a:rPr lang="fi-FI" sz="1400" b="1" dirty="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Puheeksiotto sosiaali- ja terveydenhuollon vastaanotolla/osastolla x1/v: Tupakoitko tai käyttääkö muita nikotiinituotteita? </a:t>
            </a:r>
            <a:endParaRPr lang="fi-FI" dirty="0"/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E77227F0-C639-9503-B135-0718D77CA67B}"/>
              </a:ext>
            </a:extLst>
          </p:cNvPr>
          <p:cNvSpPr txBox="1"/>
          <p:nvPr/>
        </p:nvSpPr>
        <p:spPr>
          <a:xfrm>
            <a:off x="224248" y="1444982"/>
            <a:ext cx="2175180" cy="25237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Kysy ja kirjaa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Oletko käyttänyt tupakka – ja nikotiinituotteita aiemmin?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Milloin olet lopettanut?</a:t>
            </a:r>
            <a:endParaRPr lang="fi-FI" sz="1400" dirty="0">
              <a:solidFill>
                <a:srgbClr val="2D2D2D"/>
              </a:solidFill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i-FI" sz="140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Kannusta ja anna positiivista palautetta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fi-FI" sz="1400" dirty="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Kirjaa IHA11</a:t>
            </a:r>
            <a:endParaRPr kumimoji="0" lang="fi-FI" sz="1800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15712C74-CB51-2C61-262D-B94C945548C7}"/>
              </a:ext>
            </a:extLst>
          </p:cNvPr>
          <p:cNvSpPr txBox="1"/>
          <p:nvPr/>
        </p:nvSpPr>
        <p:spPr>
          <a:xfrm>
            <a:off x="2518586" y="1444982"/>
            <a:ext cx="6681561" cy="138499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KYLLÄ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Oletko yrittänyt lopettaa? Haluaisitko lopettaa? </a:t>
            </a:r>
            <a:r>
              <a:rPr kumimoji="0" lang="fi-FI" sz="14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Tukikysymyksiä keskusteluun</a:t>
            </a:r>
            <a:endParaRPr kumimoji="0" lang="fi-FI" sz="18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5000000000000000000" pitchFamily="2" charset="2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Mitä nikotiinituotteita? Kuinka kauan olet käyttänyt? Kuinka monta annosta/pv? </a:t>
            </a:r>
            <a:endParaRPr lang="fi-FI" sz="1400" b="0" i="0" u="none" strike="noStrike" kern="1200" cap="none" spc="0" normalizeH="0" baseline="0" noProof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5000000000000000000" pitchFamily="2" charset="2"/>
              <a:buChar char="•"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Tee </a:t>
            </a:r>
            <a:r>
              <a:rPr lang="fi-FI" sz="140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ja kirjaa  (HSI)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FFCA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lang="fi-FI" sz="1400" dirty="0">
                <a:solidFill>
                  <a:srgbClr val="7952AF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7952AF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Nikotiiniriippuvuustesti 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7952A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7952AF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Riippuvuustesti nuuskan ja nikotiinipussien käyttäjille </a:t>
            </a:r>
            <a:endParaRPr lang="fi-FI" sz="1400" b="0" i="0" u="none" strike="noStrike" kern="1200" cap="none" spc="0" normalizeH="0" baseline="0" noProof="0" dirty="0">
              <a:ln>
                <a:noFill/>
              </a:ln>
              <a:solidFill>
                <a:srgbClr val="7952AF"/>
              </a:solidFill>
              <a:effectLst/>
              <a:uLnTx/>
              <a:uFillTx/>
              <a:latin typeface="Calibri"/>
              <a:ea typeface="Calibri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Font typeface="Arial" panose="05000000000000000000" pitchFamily="2" charset="2"/>
              <a:buChar char="•"/>
              <a:defRPr/>
            </a:pPr>
            <a:r>
              <a:rPr lang="fi-FI" sz="140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Kerro miksi lopettaminen on tärkeää ja kehoita lopettamaan</a:t>
            </a:r>
            <a:endParaRPr lang="fi-FI" sz="1400" dirty="0">
              <a:solidFill>
                <a:srgbClr val="2D2D2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2" name="Tekstiruutu 61">
            <a:extLst>
              <a:ext uri="{FF2B5EF4-FFF2-40B4-BE49-F238E27FC236}">
                <a16:creationId xmlns:a16="http://schemas.microsoft.com/office/drawing/2014/main" id="{76F235AB-0080-D8C6-75B5-9655122ED31C}"/>
              </a:ext>
            </a:extLst>
          </p:cNvPr>
          <p:cNvSpPr txBox="1"/>
          <p:nvPr/>
        </p:nvSpPr>
        <p:spPr>
          <a:xfrm>
            <a:off x="2520718" y="3318478"/>
            <a:ext cx="3954667" cy="35394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HALUAA LOPETTAA KÄYTÖN 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Myönteinen palaute, painota hyötyä asiakkaalle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Motivoiva keskustelu: 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7952AF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5A </a:t>
            </a:r>
            <a:r>
              <a:rPr kumimoji="0" lang="fi-FI" sz="1400" b="0" i="0" u="sng" strike="noStrike" kern="1200" cap="none" spc="0" normalizeH="0" baseline="0" noProof="0" dirty="0">
                <a:ln>
                  <a:noFill/>
                </a:ln>
                <a:solidFill>
                  <a:srgbClr val="7952AF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malli </a:t>
            </a:r>
            <a:endParaRPr kumimoji="0" lang="fi-FI" sz="1400" b="0" i="0" u="sng" strike="noStrike" kern="1200" cap="none" spc="0" normalizeH="0" baseline="0" noProof="0" dirty="0">
              <a:ln>
                <a:noFill/>
              </a:ln>
              <a:solidFill>
                <a:srgbClr val="7952A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lang="fi-FI" sz="1400" u="sng" dirty="0">
                <a:solidFill>
                  <a:srgbClr val="7030A0"/>
                </a:solidFill>
                <a:latin typeface="Calibri"/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Fagerström- nikotiiniriippuvuusesti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Arvioi lääkehoidon tarve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7952AF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Nikotiinikorvaushoidon annosteluohje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7952A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7952AF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Nikotiinikorvausvalmisteiden käyttöohje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7952A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lang="fi-FI" sz="1400" dirty="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Tarvittaessa </a:t>
            </a:r>
            <a:r>
              <a:rPr lang="fi-FI" sz="1400" dirty="0">
                <a:solidFill>
                  <a:srgbClr val="7952AF"/>
                </a:solidFill>
                <a:latin typeface="Calibri"/>
                <a:cs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Vierotusoirekysely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7952A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Sovi seurantakäynti/</a:t>
            </a:r>
            <a:r>
              <a:rPr lang="fi-FI" sz="1400" dirty="0">
                <a:solidFill>
                  <a:srgbClr val="002060"/>
                </a:solidFill>
                <a:latin typeface="Calibri"/>
                <a:cs typeface="Calibri"/>
              </a:rPr>
              <a:t>-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puhelu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Tukimateriaali</a:t>
            </a: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Opas: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7952AF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Tänään on oikea päivä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Ohjaa vieroitusryhmään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7952AF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28pv ilman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7952A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Tupakoinnin lopettamisen itsehoito-ohjelma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7952AF"/>
                </a:solidFill>
                <a:effectLst/>
                <a:uLnTx/>
                <a:uFillTx/>
                <a:latin typeface="Calibri"/>
                <a:ea typeface="+mn-lt"/>
                <a:cs typeface="Arial"/>
              </a:rPr>
              <a:t>Stumppi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lt"/>
                <a:cs typeface="Arial"/>
              </a:rPr>
              <a:t>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+mn-lt"/>
                <a:cs typeface="Arial"/>
              </a:rPr>
              <a:t>neuvonta- ja ohjaus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7952AF"/>
                </a:solidFill>
                <a:effectLst/>
                <a:uLnTx/>
                <a:uFillTx/>
                <a:latin typeface="Calibri"/>
                <a:ea typeface="Calibri"/>
                <a:cs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Erovirasto-sovellus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FFCA0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nuorelle aikuiselle</a:t>
            </a:r>
          </a:p>
          <a:p>
            <a:pPr marL="285750" lvl="0" indent="-285750">
              <a:buFont typeface="Calibri"/>
              <a:buChar char="-"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Apteekit</a:t>
            </a:r>
            <a:r>
              <a:rPr lang="fi-FI" sz="1400" dirty="0">
                <a:solidFill>
                  <a:srgbClr val="2D2D2D"/>
                </a:solidFill>
                <a:latin typeface="Calibri"/>
                <a:ea typeface="Calibri"/>
                <a:cs typeface="Arial"/>
              </a:rPr>
              <a:t> ohjaus nikotiinivierotusvalmisteille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73" name="Tekstiruutu 72">
            <a:extLst>
              <a:ext uri="{FF2B5EF4-FFF2-40B4-BE49-F238E27FC236}">
                <a16:creationId xmlns:a16="http://schemas.microsoft.com/office/drawing/2014/main" id="{E2604971-671B-01E3-C6A2-42D7F3DCE07E}"/>
              </a:ext>
            </a:extLst>
          </p:cNvPr>
          <p:cNvSpPr txBox="1"/>
          <p:nvPr/>
        </p:nvSpPr>
        <p:spPr>
          <a:xfrm>
            <a:off x="9262225" y="1444982"/>
            <a:ext cx="2767687" cy="526297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Toimenpidekoodit</a:t>
            </a: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IHA11: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Tupakka- ja muiden  nikotiinituotteiden käytön strukturoitu kartoitus </a:t>
            </a: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IHA22: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Tupakka-ja nikotiinituotteiden käytön mini- interventio. </a:t>
            </a:r>
          </a:p>
          <a:p>
            <a:pPr marL="0" lvl="1" algn="just">
              <a:defRPr/>
            </a:pPr>
            <a:r>
              <a:rPr lang="fi-FI" sz="1400" b="1" dirty="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IHB30:</a:t>
            </a:r>
            <a:r>
              <a:rPr lang="fi-FI" sz="1400" dirty="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 Vieroitus </a:t>
            </a: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Kirjaamisen ohje IMS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Hoidon syy</a:t>
            </a: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OAB40: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Päihteisiin, tupakkaan, ja muuhun riskikäyttäytymiseen liittyvä neuvonta ja ohjaus </a:t>
            </a: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Diagnoosit</a:t>
            </a: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F17.20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Tupakan käytön aiheuttama riippuvuusoireyhtymä tällä hetkellä vieroittunut </a:t>
            </a: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F17.22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Tällä hetkellä kliinisesti valvotulla ylläpito- tai korvauslääkityksellä </a:t>
            </a:r>
          </a:p>
          <a:p>
            <a:pPr marL="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F17.29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Tupakan käytön aiheuttama tarkemmin määrittämätön riippuvuusoireyhtymä</a:t>
            </a:r>
          </a:p>
        </p:txBody>
      </p:sp>
      <p:sp>
        <p:nvSpPr>
          <p:cNvPr id="7" name="Nuoli: Alas 6">
            <a:extLst>
              <a:ext uri="{FF2B5EF4-FFF2-40B4-BE49-F238E27FC236}">
                <a16:creationId xmlns:a16="http://schemas.microsoft.com/office/drawing/2014/main" id="{6A65D227-5A59-295E-E49D-0D4A962B40C7}"/>
              </a:ext>
            </a:extLst>
          </p:cNvPr>
          <p:cNvSpPr/>
          <p:nvPr/>
        </p:nvSpPr>
        <p:spPr>
          <a:xfrm>
            <a:off x="1024684" y="1085186"/>
            <a:ext cx="120625" cy="321939"/>
          </a:xfrm>
          <a:prstGeom prst="downArrow">
            <a:avLst>
              <a:gd name="adj1" fmla="val 50000"/>
              <a:gd name="adj2" fmla="val 46719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Nuoli: Alas 8">
            <a:extLst>
              <a:ext uri="{FF2B5EF4-FFF2-40B4-BE49-F238E27FC236}">
                <a16:creationId xmlns:a16="http://schemas.microsoft.com/office/drawing/2014/main" id="{954F282A-E8D5-04C4-5E13-A2735D15DA0D}"/>
              </a:ext>
            </a:extLst>
          </p:cNvPr>
          <p:cNvSpPr/>
          <p:nvPr/>
        </p:nvSpPr>
        <p:spPr>
          <a:xfrm>
            <a:off x="2681224" y="2903401"/>
            <a:ext cx="108135" cy="321940"/>
          </a:xfrm>
          <a:prstGeom prst="downArrow">
            <a:avLst>
              <a:gd name="adj1" fmla="val 50000"/>
              <a:gd name="adj2" fmla="val 46719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Nuoli: Alas 9">
            <a:extLst>
              <a:ext uri="{FF2B5EF4-FFF2-40B4-BE49-F238E27FC236}">
                <a16:creationId xmlns:a16="http://schemas.microsoft.com/office/drawing/2014/main" id="{E3927538-34A1-757A-BF34-03AE011D085F}"/>
              </a:ext>
            </a:extLst>
          </p:cNvPr>
          <p:cNvSpPr/>
          <p:nvPr/>
        </p:nvSpPr>
        <p:spPr>
          <a:xfrm>
            <a:off x="6771978" y="2903401"/>
            <a:ext cx="108135" cy="321939"/>
          </a:xfrm>
          <a:prstGeom prst="downArrow">
            <a:avLst>
              <a:gd name="adj1" fmla="val 50000"/>
              <a:gd name="adj2" fmla="val 46719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kstiruutu 63">
            <a:extLst>
              <a:ext uri="{FF2B5EF4-FFF2-40B4-BE49-F238E27FC236}">
                <a16:creationId xmlns:a16="http://schemas.microsoft.com/office/drawing/2014/main" id="{59BAC371-07B4-9B02-DA26-E9CF0E44E0F9}"/>
              </a:ext>
            </a:extLst>
          </p:cNvPr>
          <p:cNvSpPr txBox="1"/>
          <p:nvPr/>
        </p:nvSpPr>
        <p:spPr>
          <a:xfrm>
            <a:off x="6672874" y="3383793"/>
            <a:ext cx="2527085" cy="33239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EI HALUA LOPETTAA</a:t>
            </a: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Kuuntele mitä asiakas</a:t>
            </a:r>
            <a:r>
              <a:rPr lang="fi-FI" sz="1400" dirty="0">
                <a:solidFill>
                  <a:srgbClr val="333333"/>
                </a:solidFill>
                <a:latin typeface="Calibri"/>
                <a:ea typeface="Calibri"/>
                <a:cs typeface="Calibri"/>
              </a:rPr>
              <a:t>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itse tupakoinnista ja   lopettamisesta ajattelee?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Kerro huolesi ja perustele, miksi lopettaminen olisi tärkeää. Kehota lopettamaan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Kerro mahdollisuudesta apuun myöhemmin jos kiinnostus lopettamiseen herää 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indent="-285750">
              <a:buFont typeface="Calibri"/>
              <a:buChar char="-"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Anna</a:t>
            </a:r>
            <a:r>
              <a:rPr lang="fi-FI" sz="1400" dirty="0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 esite, jos asiakas haluaa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esite: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7952A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7952AF"/>
                </a:solidFill>
                <a:effectLst/>
                <a:uLnTx/>
                <a:uFillTx/>
                <a:latin typeface="Calibri"/>
                <a:ea typeface="Calibri"/>
                <a:cs typeface="Calibri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Tänään on oikea päivä</a:t>
            </a:r>
            <a:endParaRPr lang="fi-FI" sz="1400" b="0" i="0" u="none" strike="noStrike" kern="1200" cap="none" spc="0" normalizeH="0" baseline="0" noProof="0" dirty="0">
              <a:ln>
                <a:noFill/>
              </a:ln>
              <a:solidFill>
                <a:srgbClr val="7952AF"/>
              </a:solidFill>
              <a:effectLst/>
              <a:uLnTx/>
              <a:uFillTx/>
              <a:latin typeface="Calibri"/>
              <a:ea typeface="Calibri"/>
              <a:cs typeface="Calibri"/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2" name="Tekstiruutu 1">
            <a:extLst>
              <a:ext uri="{FF2B5EF4-FFF2-40B4-BE49-F238E27FC236}">
                <a16:creationId xmlns:a16="http://schemas.microsoft.com/office/drawing/2014/main" id="{80C41C50-2F7D-3723-470B-073D6AA6988C}"/>
              </a:ext>
            </a:extLst>
          </p:cNvPr>
          <p:cNvSpPr txBox="1"/>
          <p:nvPr/>
        </p:nvSpPr>
        <p:spPr>
          <a:xfrm>
            <a:off x="269962" y="4076471"/>
            <a:ext cx="2042641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Kysy läheisten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nikotiinituotteiden käytöstä</a:t>
            </a:r>
          </a:p>
        </p:txBody>
      </p:sp>
      <p:sp>
        <p:nvSpPr>
          <p:cNvPr id="15" name="Sisällön paikkamerkki 5">
            <a:extLst>
              <a:ext uri="{FF2B5EF4-FFF2-40B4-BE49-F238E27FC236}">
                <a16:creationId xmlns:a16="http://schemas.microsoft.com/office/drawing/2014/main" id="{CFF0FFEA-DDDD-4C2A-5D3E-FE900EDD9140}"/>
              </a:ext>
            </a:extLst>
          </p:cNvPr>
          <p:cNvSpPr txBox="1">
            <a:spLocks/>
          </p:cNvSpPr>
          <p:nvPr/>
        </p:nvSpPr>
        <p:spPr>
          <a:xfrm>
            <a:off x="9877156" y="264977"/>
            <a:ext cx="2152756" cy="9237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Ajanvaraus/potilaskirje </a:t>
            </a:r>
            <a:r>
              <a:rPr kumimoji="0" lang="fi-FI" sz="1000" b="1" i="0" u="sng" strike="noStrike" kern="1200" cap="none" spc="0" normalizeH="0" baseline="0" noProof="0" dirty="0">
                <a:ln>
                  <a:noFill/>
                </a:ln>
                <a:solidFill>
                  <a:srgbClr val="7952A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Tupakoimattomana leikkaukseen </a:t>
            </a:r>
            <a:endParaRPr kumimoji="0" lang="fi-FI" sz="1000" b="1" i="0" u="sng" strike="noStrike" kern="1200" cap="none" spc="0" normalizeH="0" baseline="0" noProof="0" dirty="0">
              <a:ln>
                <a:noFill/>
              </a:ln>
              <a:solidFill>
                <a:srgbClr val="7952A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1000" u="sng" dirty="0">
                <a:solidFill>
                  <a:schemeClr val="accent6"/>
                </a:solidFill>
                <a:latin typeface="Calibr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Tupakoimattomana leikkaukseen itsehoito-ohjelma</a:t>
            </a:r>
            <a:endParaRPr lang="fi-FI" sz="1000" u="sng" dirty="0">
              <a:solidFill>
                <a:schemeClr val="accent6"/>
              </a:solidFill>
              <a:latin typeface="Calibri"/>
              <a:hlinkClick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i-FI" sz="1200" b="1" i="0" u="sng" strike="noStrike" kern="1200" cap="none" spc="0" normalizeH="0" baseline="0" noProof="0" dirty="0">
              <a:ln>
                <a:noFill/>
              </a:ln>
              <a:solidFill>
                <a:srgbClr val="7952A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Nuoli: Alas 15">
            <a:extLst>
              <a:ext uri="{FF2B5EF4-FFF2-40B4-BE49-F238E27FC236}">
                <a16:creationId xmlns:a16="http://schemas.microsoft.com/office/drawing/2014/main" id="{F2CFCA70-24E2-C07A-15CD-6A8A68704F81}"/>
              </a:ext>
            </a:extLst>
          </p:cNvPr>
          <p:cNvSpPr/>
          <p:nvPr/>
        </p:nvSpPr>
        <p:spPr>
          <a:xfrm>
            <a:off x="2739933" y="1073770"/>
            <a:ext cx="120625" cy="333355"/>
          </a:xfrm>
          <a:prstGeom prst="downArrow">
            <a:avLst>
              <a:gd name="adj1" fmla="val 50000"/>
              <a:gd name="adj2" fmla="val 46719"/>
            </a:avLst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Kuva 1" descr="Kuva, joka sisältää kohteen teksti, Fontti, logo, Grafiikka&#10;&#10;Tekoälyllä luotu sisältö voi olla virheellistä.">
            <a:extLst>
              <a:ext uri="{FF2B5EF4-FFF2-40B4-BE49-F238E27FC236}">
                <a16:creationId xmlns:a16="http://schemas.microsoft.com/office/drawing/2014/main" id="{6D4B0DDE-4FFF-9CF3-5FDF-4F527350845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70" y="5947744"/>
            <a:ext cx="1984785" cy="732128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BE086CE0-C444-590B-41BF-AA5130F643ED}"/>
              </a:ext>
            </a:extLst>
          </p:cNvPr>
          <p:cNvSpPr txBox="1"/>
          <p:nvPr/>
        </p:nvSpPr>
        <p:spPr>
          <a:xfrm>
            <a:off x="445622" y="6503094"/>
            <a:ext cx="7489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00" dirty="0"/>
              <a:t>11.6.2026</a:t>
            </a:r>
          </a:p>
        </p:txBody>
      </p:sp>
    </p:spTree>
    <p:extLst>
      <p:ext uri="{BB962C8B-B14F-4D97-AF65-F5344CB8AC3E}">
        <p14:creationId xmlns:p14="http://schemas.microsoft.com/office/powerpoint/2010/main" val="2395041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341666-32DB-A40B-3A62-02108415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288" y="874670"/>
            <a:ext cx="10515600" cy="2852737"/>
          </a:xfrm>
        </p:spPr>
        <p:txBody>
          <a:bodyPr/>
          <a:lstStyle/>
          <a:p>
            <a:pPr>
              <a:lnSpc>
                <a:spcPct val="113999"/>
              </a:lnSpc>
            </a:pPr>
            <a:r>
              <a:rPr lang="fi-FI" sz="3200" dirty="0">
                <a:solidFill>
                  <a:schemeClr val="tx1"/>
                </a:solidFill>
                <a:cs typeface="Arial"/>
              </a:rPr>
              <a:t>Tupakka ja nikotiiniriippuvuuden toimintamalli lisämateriaali </a:t>
            </a:r>
          </a:p>
        </p:txBody>
      </p:sp>
    </p:spTree>
    <p:extLst>
      <p:ext uri="{BB962C8B-B14F-4D97-AF65-F5344CB8AC3E}">
        <p14:creationId xmlns:p14="http://schemas.microsoft.com/office/powerpoint/2010/main" val="1620476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27D10B-4FEC-6643-2F3C-304840807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336" y="-61653"/>
            <a:ext cx="10504198" cy="769188"/>
          </a:xfrm>
        </p:spPr>
        <p:txBody>
          <a:bodyPr anchor="b">
            <a:normAutofit/>
          </a:bodyPr>
          <a:lstStyle/>
          <a:p>
            <a:r>
              <a:rPr lang="fi-FI" sz="2000" dirty="0"/>
              <a:t>Puheeksiotto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E08019-95E3-C096-A6AA-5F2C908C0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5336" y="792193"/>
            <a:ext cx="6320385" cy="5076795"/>
          </a:xfrm>
          <a:ln w="1270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4000"/>
              </a:lnSpc>
            </a:pPr>
            <a:endParaRPr lang="fi-FI" dirty="0">
              <a:solidFill>
                <a:srgbClr val="2D2D2D"/>
              </a:solidFill>
            </a:endParaRPr>
          </a:p>
          <a:p>
            <a:pPr>
              <a:lnSpc>
                <a:spcPct val="104000"/>
              </a:lnSpc>
            </a:pPr>
            <a:r>
              <a:rPr lang="fi-FI" dirty="0">
                <a:solidFill>
                  <a:srgbClr val="2D2D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Tupakka- ja nikotiinituotteiden käytön puheeksiottaminen kuuluu jokaiselle sosiaali- ja terveydenhuollon kohtaavaa työtä tekeville ammattilaiselle .</a:t>
            </a:r>
          </a:p>
          <a:p>
            <a:pPr>
              <a:lnSpc>
                <a:spcPct val="104000"/>
              </a:lnSpc>
            </a:pPr>
            <a:r>
              <a:rPr lang="fi-FI" dirty="0">
                <a:solidFill>
                  <a:srgbClr val="2D2D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Puheeksiotto toteutetaan kerran vuodessa</a:t>
            </a:r>
            <a:endParaRPr lang="fi-FI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4000"/>
              </a:lnSpc>
            </a:pPr>
            <a:endParaRPr lang="fi-FI" dirty="0">
              <a:solidFill>
                <a:srgbClr val="2D2D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4000"/>
              </a:lnSpc>
              <a:buFont typeface="Wingdings"/>
              <a:buChar char="v"/>
            </a:pPr>
            <a:r>
              <a:rPr lang="fi-FI" dirty="0">
                <a:solidFill>
                  <a:srgbClr val="2D2D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KYSY: Mitä itse ajattelet? Oletko yrittänyt lopettaa? Haluatko lopettaa?</a:t>
            </a:r>
          </a:p>
          <a:p>
            <a:pPr marL="342900" indent="-342900">
              <a:lnSpc>
                <a:spcPct val="104000"/>
              </a:lnSpc>
              <a:buFont typeface="Wingdings"/>
              <a:buChar char="v"/>
            </a:pPr>
            <a:r>
              <a:rPr lang="fi-FI" dirty="0">
                <a:solidFill>
                  <a:srgbClr val="2D2D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KESKUSTELE: Motivoivan keskustelun keinoin!</a:t>
            </a:r>
          </a:p>
          <a:p>
            <a:pPr marL="342900" indent="-342900">
              <a:lnSpc>
                <a:spcPct val="104000"/>
              </a:lnSpc>
              <a:buFont typeface="Wingdings"/>
              <a:buChar char="v"/>
            </a:pPr>
            <a:r>
              <a:rPr lang="fi-FI" dirty="0">
                <a:solidFill>
                  <a:srgbClr val="2D2D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KERRO: Miksi tärkeä lopettaa? Käytön vaikutus terveydentilaan</a:t>
            </a:r>
          </a:p>
          <a:p>
            <a:pPr marL="342900" indent="-342900">
              <a:lnSpc>
                <a:spcPct val="104000"/>
              </a:lnSpc>
              <a:buFont typeface="Wingdings"/>
              <a:buChar char="v"/>
            </a:pPr>
            <a:r>
              <a:rPr lang="fi-FI" dirty="0">
                <a:solidFill>
                  <a:srgbClr val="2D2D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KEHOITA  lopettamaan / vähentämään</a:t>
            </a:r>
          </a:p>
          <a:p>
            <a:pPr marL="342900" indent="-342900">
              <a:lnSpc>
                <a:spcPct val="104000"/>
              </a:lnSpc>
              <a:buFont typeface="Wingdings"/>
              <a:buChar char="v"/>
            </a:pPr>
            <a:r>
              <a:rPr lang="fi-FI" dirty="0">
                <a:solidFill>
                  <a:srgbClr val="2D2D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KERRO, että käytön lopettamiseen/vähentämiseen on saatavissa tukea</a:t>
            </a:r>
          </a:p>
          <a:p>
            <a:pPr>
              <a:lnSpc>
                <a:spcPct val="104000"/>
              </a:lnSpc>
            </a:pPr>
            <a:endParaRPr lang="fi-FI" dirty="0"/>
          </a:p>
        </p:txBody>
      </p:sp>
      <p:sp>
        <p:nvSpPr>
          <p:cNvPr id="45" name="Tekstin paikkamerkki 44">
            <a:extLst>
              <a:ext uri="{FF2B5EF4-FFF2-40B4-BE49-F238E27FC236}">
                <a16:creationId xmlns:a16="http://schemas.microsoft.com/office/drawing/2014/main" id="{D8BE736C-82D1-965A-945A-5591E09A0A8E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7475976" y="792193"/>
            <a:ext cx="3876236" cy="507679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Puheekisotto ja motivoiva haastattelu:</a:t>
            </a:r>
          </a:p>
          <a:p>
            <a:pPr>
              <a:lnSpc>
                <a:spcPct val="113999"/>
              </a:lnSpc>
            </a:pPr>
            <a:endParaRPr lang="fi-FI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3999"/>
              </a:lnSpc>
            </a:pPr>
            <a:r>
              <a:rPr lang="fi-FI" sz="1400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Vinkkejä potilaalle vastaamiseen</a:t>
            </a:r>
            <a:endParaRPr lang="fi-FI" sz="14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3999"/>
              </a:lnSpc>
            </a:pPr>
            <a:endParaRPr lang="fi-FI" sz="14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3999"/>
              </a:lnSpc>
            </a:pPr>
            <a:r>
              <a:rPr lang="fi-FI" sz="1400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Kysymyksiä nikotiinikeskusteluun</a:t>
            </a:r>
            <a:endParaRPr lang="fi-FI" sz="14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3999"/>
              </a:lnSpc>
            </a:pPr>
            <a:endParaRPr lang="fi-FI" sz="14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3999"/>
              </a:lnSpc>
            </a:pPr>
            <a:r>
              <a:rPr lang="fi-FI" sz="1400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Tietoa nikotiinituotteista ja niiden haitoista</a:t>
            </a:r>
            <a:endParaRPr lang="fi-FI" sz="14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3999"/>
              </a:lnSpc>
            </a:pPr>
            <a:endParaRPr lang="fi-FI" sz="14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3999"/>
              </a:lnSpc>
            </a:pPr>
            <a:r>
              <a:rPr lang="fi-FI" sz="1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Nikotiinituotteiden lopettamisen myönteiset vaikutukset</a:t>
            </a:r>
            <a:endParaRPr lang="fi-FI" sz="1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3999"/>
              </a:lnSpc>
            </a:pPr>
            <a:endParaRPr lang="fi-FI" dirty="0">
              <a:solidFill>
                <a:schemeClr val="accent3"/>
              </a:solidFill>
              <a:cs typeface="Arial"/>
            </a:endParaRPr>
          </a:p>
          <a:p>
            <a:pPr>
              <a:lnSpc>
                <a:spcPct val="113999"/>
              </a:lnSpc>
            </a:pPr>
            <a:endParaRPr lang="fi-FI" dirty="0">
              <a:cs typeface="Arial"/>
            </a:endParaRPr>
          </a:p>
          <a:p>
            <a:pPr>
              <a:lnSpc>
                <a:spcPct val="113999"/>
              </a:lnSpc>
            </a:pPr>
            <a:endParaRPr lang="fi-FI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6436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529041-5D34-BE53-0746-738184F29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BBD8C-AD42-E99A-15CC-EF4E92965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335" y="-137443"/>
            <a:ext cx="10504198" cy="769188"/>
          </a:xfrm>
        </p:spPr>
        <p:txBody>
          <a:bodyPr anchor="b">
            <a:normAutofit/>
          </a:bodyPr>
          <a:lstStyle/>
          <a:p>
            <a:r>
              <a:rPr lang="fi-FI" sz="2000" dirty="0">
                <a:cs typeface="Arial"/>
              </a:rPr>
              <a:t>Haluaa lopettaa käytön tai vähentää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EB0C54-C863-60A4-EEDE-5B16F7E65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974" y="602844"/>
            <a:ext cx="9151267" cy="5359417"/>
          </a:xfrm>
          <a:ln w="1270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Arvio riippuvuus ja muutosvalmiustilanne</a:t>
            </a:r>
            <a:endParaRPr lang="fi-FI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Wingdings"/>
              <a:buChar char="v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Kuinka pitkään käyttöä? Montako annosta/pv? 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Wingdings"/>
              <a:buChar char="v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Tee ja kirjaa </a:t>
            </a:r>
            <a:r>
              <a:rPr lang="fi-FI" sz="1600" dirty="0">
                <a:solidFill>
                  <a:srgbClr val="2D2D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(HSI 2 kysymystä)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Nikotiiniriippuvuustesti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Riippuvuustesti nuuskan ja nikotiinipussien käyttäjille </a:t>
            </a:r>
            <a:endParaRPr lang="fi-FI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fi-FI" sz="1600" dirty="0">
              <a:solidFill>
                <a:srgbClr val="2D2D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HSI-testi (savukkeet)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0–2 pistettä: vähäinen tai kohtalainen nikotiiniriippuvuus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3–6 pistettä: vahva tai hyvin vahva nikotiiniriippuvuus 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Nuuskatesti (nuuska &amp; nikotiinipussit)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0–5 pistettä: hyvin vähäinen, vähäinen tai kohtalainen nikotiiniriippuvuus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6: pistettä tai enemmän voimakas tai erittäin voimakas nikotiiniriippuvuus 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i-FI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Fagerström (FTND) -testiä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voidaan </a:t>
            </a:r>
            <a:r>
              <a:rPr lang="fi-F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soveltaa myös sähkösavukkeiden ja muiden nikotiinituotteiden aiheuttaman riippuvuuden arviointiin, 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kun huomioidaan käytetyt nikotiinimäärät. Fagerström- testi, kun aikaa keskustelulle on enemmän.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HONC- testi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erityisesti nuorille, mutta sopii </a:t>
            </a:r>
            <a:r>
              <a:rPr lang="fi-F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satunnaisesti ja harvoin käyttäville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Testaa nikotiiniriippuvuuden varhaisia merkkejä ja tunnistaa henkilöt joilla riski riippuvuuden kehittymiseen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Arvioi asiakkaan motivaatio ja valmiudet muutokseen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motivoivan keskustelun 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muutosvaihemallin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avulla. 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Wingdings" panose="020B0604020202020204" pitchFamily="34" charset="0"/>
              <a:buChar char="v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Jos asiakkaalla on vahva muutosvastarinta, kunnioita asiakkaan mielipidettä ja kerro, mihin voi olla yhteydessä, jos muutosmotivaatio herää.</a:t>
            </a:r>
          </a:p>
        </p:txBody>
      </p:sp>
      <p:sp>
        <p:nvSpPr>
          <p:cNvPr id="45" name="Tekstin paikkamerkki 44">
            <a:extLst>
              <a:ext uri="{FF2B5EF4-FFF2-40B4-BE49-F238E27FC236}">
                <a16:creationId xmlns:a16="http://schemas.microsoft.com/office/drawing/2014/main" id="{0612FE63-1594-B4CD-D668-DEFF23706283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9283958" y="792193"/>
            <a:ext cx="2566116" cy="5076795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fi-FI" b="1" dirty="0">
              <a:cs typeface="Arial"/>
            </a:endParaRPr>
          </a:p>
          <a:p>
            <a:pPr>
              <a:lnSpc>
                <a:spcPct val="113999"/>
              </a:lnSpc>
            </a:pPr>
            <a:endParaRPr lang="fi-FI" dirty="0">
              <a:cs typeface="Arial"/>
            </a:endParaRPr>
          </a:p>
          <a:p>
            <a:pPr>
              <a:lnSpc>
                <a:spcPct val="113999"/>
              </a:lnSpc>
            </a:pPr>
            <a:endParaRPr lang="fi-FI" dirty="0">
              <a:cs typeface="Arial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C3B34F12-CF6E-20D5-C104-BEF9509CE763}"/>
              </a:ext>
            </a:extLst>
          </p:cNvPr>
          <p:cNvSpPr txBox="1"/>
          <p:nvPr/>
        </p:nvSpPr>
        <p:spPr>
          <a:xfrm>
            <a:off x="9545216" y="778618"/>
            <a:ext cx="2304858" cy="40626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fi-FI" sz="16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fi-FI" sz="1600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Tietoa nikotiinituotteista ja niiden terveyshaitoista</a:t>
            </a:r>
            <a:endParaRPr lang="fi-FI" sz="16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sz="16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fi-FI" sz="1600" dirty="0" err="1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Nikotiinipäiväiväkirja</a:t>
            </a:r>
            <a:endParaRPr lang="fi-FI" sz="16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sz="16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Nikotiinin käytön koetut hyödyt ja haitat</a:t>
            </a:r>
            <a:endParaRPr lang="fi-FI" sz="16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sz="16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Riskitilanteet ja retkahdukset</a:t>
            </a:r>
            <a:endParaRPr lang="fi-FI" sz="16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sz="16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Tupakkalaskuri</a:t>
            </a:r>
            <a:endParaRPr lang="fi-FI" sz="16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sz="16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Nuuska- ja nikotiinilaskuri</a:t>
            </a:r>
            <a:endParaRPr lang="fi-FI" sz="16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3271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B96F0F-A575-0E75-A42F-D65C4A667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44FA19-35ED-E08D-8ABB-F7296E2B5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73" y="206431"/>
            <a:ext cx="10504198" cy="585445"/>
          </a:xfrm>
        </p:spPr>
        <p:txBody>
          <a:bodyPr anchor="b">
            <a:normAutofit fontScale="90000"/>
          </a:bodyPr>
          <a:lstStyle/>
          <a:p>
            <a:r>
              <a:rPr lang="fi-FI" sz="2200">
                <a:cs typeface="Arial"/>
              </a:rPr>
              <a:t>Mini- interventio /5A toimintamalli </a:t>
            </a:r>
            <a:r>
              <a:rPr lang="fi-FI" sz="1100"/>
              <a:t>Lähde: Käypä hoito -suositus. (2024). Tupakka- ja nikotiiniriippuvuuden ehkäisy ja hoito. </a:t>
            </a:r>
            <a:endParaRPr lang="fi-FI" sz="1100">
              <a:cs typeface="Arial"/>
            </a:endParaRPr>
          </a:p>
        </p:txBody>
      </p:sp>
      <p:sp>
        <p:nvSpPr>
          <p:cNvPr id="45" name="Tekstin paikkamerkki 44">
            <a:extLst>
              <a:ext uri="{FF2B5EF4-FFF2-40B4-BE49-F238E27FC236}">
                <a16:creationId xmlns:a16="http://schemas.microsoft.com/office/drawing/2014/main" id="{47F7A459-1172-50ED-D991-B33969EE586C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7475976" y="792193"/>
            <a:ext cx="3876236" cy="5076795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fi-FI" b="1" dirty="0">
              <a:cs typeface="Arial"/>
            </a:endParaRPr>
          </a:p>
          <a:p>
            <a:pPr>
              <a:lnSpc>
                <a:spcPct val="113999"/>
              </a:lnSpc>
            </a:pPr>
            <a:endParaRPr lang="fi-FI" dirty="0">
              <a:cs typeface="Arial"/>
            </a:endParaRPr>
          </a:p>
          <a:p>
            <a:pPr>
              <a:lnSpc>
                <a:spcPct val="113999"/>
              </a:lnSpc>
            </a:pPr>
            <a:endParaRPr lang="fi-FI" dirty="0">
              <a:cs typeface="Arial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4D60E02D-897D-5828-2982-545F113E3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2657" y="358318"/>
            <a:ext cx="11683602" cy="465222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3999"/>
              </a:lnSpc>
            </a:pPr>
            <a:endParaRPr lang="fi-FI" sz="16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3999"/>
              </a:lnSpc>
            </a:pPr>
            <a:endParaRPr lang="fi-FI" sz="16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3999"/>
              </a:lnSpc>
            </a:pPr>
            <a:r>
              <a:rPr lang="fi-FI" sz="1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ASK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Kysy tupakoinnista sekä sähkösavukkeen, nuuskan ja tupakattomien nikotiinipussien käytöstä vähintään kerran vuodessa.</a:t>
            </a:r>
          </a:p>
          <a:p>
            <a:pPr>
              <a:lnSpc>
                <a:spcPct val="113999"/>
              </a:lnSpc>
            </a:pPr>
            <a:endParaRPr lang="fi-FI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ADVISE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Kerro, miksi lopettaminen olisi tärkeää esim. hoitamasi sairauden kannalta. Osoita, että välität potilaasta ja hänen hyvinvoinnistaan. Kerro mitä hyötyjä hänelle seuraa. Nikotiinittoman arjen hyödyt juuri hänelle</a:t>
            </a:r>
          </a:p>
          <a:p>
            <a:endParaRPr lang="fi-FI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ASSESS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Arvioi halukkuus ja sovi lopettamisyrityksestä. Kysy, mitä potilas itse ajattelee tupakka- ja nikotiinituotteiden käytöstään. Minkälaisia ajatuksia ja kokemuksia hänellä on lopettamisesta?</a:t>
            </a:r>
          </a:p>
          <a:p>
            <a:endParaRPr lang="fi-FI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ASSIST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Avusta lopettamisyritystä. Kerro, että olet apuna ja tukena</a:t>
            </a:r>
          </a:p>
          <a:p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Arvioi lääkehoidon tarve ja keskustele siitä </a:t>
            </a:r>
          </a:p>
          <a:p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Ohjaa asiakas tarvittaessa lopettamisryhmään (28 pv ilman) tai maksuttomaan puhelinneuvontaan</a:t>
            </a:r>
          </a:p>
          <a:p>
            <a:endParaRPr lang="fi-FI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ARRANGE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Sovi seuraava kontakti 2-3 vko päähän lopetuspäivästä. </a:t>
            </a:r>
          </a:p>
          <a:p>
            <a:pPr marL="285750" indent="-285750">
              <a:lnSpc>
                <a:spcPct val="113999"/>
              </a:lnSpc>
              <a:buFont typeface="Wingdings" panose="05000000000000000000" pitchFamily="2" charset="2"/>
              <a:buChar char="v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Kirjaa tupakka- ja nikotiinituotteiden käyttö, käytön määrä ja kesto sekä sopimus lopettamissuunnitelmasta.</a:t>
            </a:r>
          </a:p>
        </p:txBody>
      </p:sp>
    </p:spTree>
    <p:extLst>
      <p:ext uri="{BB962C8B-B14F-4D97-AF65-F5344CB8AC3E}">
        <p14:creationId xmlns:p14="http://schemas.microsoft.com/office/powerpoint/2010/main" val="78506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95DD8FD4-0C6E-8C06-6014-9044DE357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16" y="589715"/>
            <a:ext cx="10515600" cy="461043"/>
          </a:xfrm>
        </p:spPr>
        <p:txBody>
          <a:bodyPr/>
          <a:lstStyle/>
          <a:p>
            <a:r>
              <a:rPr lang="fi-FI" sz="2000" dirty="0"/>
              <a:t>Tietoa  ja vinkkejä vieroitukseen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6F658CAB-C4B3-9567-9743-63612F83D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021" y="1463146"/>
            <a:ext cx="11273590" cy="3640699"/>
          </a:xfrm>
        </p:spPr>
        <p:txBody>
          <a:bodyPr/>
          <a:lstStyle/>
          <a:p>
            <a:pPr lvl="1" indent="0">
              <a:buNone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Riippuvuus</a:t>
            </a:r>
          </a:p>
          <a:p>
            <a:pPr marL="1028700" lvl="1" indent="-342900">
              <a:buFontTx/>
              <a:buChar char="-"/>
            </a:pPr>
            <a:r>
              <a:rPr lang="fi-FI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Fyysinen riippuvuus: mittarilla ja keskustelu</a:t>
            </a:r>
          </a:p>
          <a:p>
            <a:pPr marL="1028700" lvl="1" indent="-342900">
              <a:buFontTx/>
              <a:buChar char="-"/>
            </a:pPr>
            <a:r>
              <a:rPr lang="fi-FI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Psyykkinen riippuvuus: kuinka vaikeaksi asiakas kokee vieroituksen?</a:t>
            </a:r>
          </a:p>
          <a:p>
            <a:pPr marL="1028700" lvl="1" indent="-342900">
              <a:buFontTx/>
              <a:buChar char="-"/>
            </a:pPr>
            <a:r>
              <a:rPr lang="fi-FI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Millainen elämän tilanne ja voimavarat tällä hetkellä?</a:t>
            </a:r>
          </a:p>
          <a:p>
            <a:pPr lvl="1" indent="0">
              <a:buNone/>
            </a:pPr>
            <a:endParaRPr lang="fi-FI" sz="16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Lievä </a:t>
            </a:r>
            <a:r>
              <a:rPr lang="fi-FI" sz="1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riippuvuus: 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käyttömäärät ovat vähäisiä: Korvaushoitoa ei välttämättä tarvita vieroituksen tukena, voidaan kuitenkin käyttää tarvittaessa tai nikotiinin himoon alkuvaiheessa.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Kohtalaine</a:t>
            </a:r>
            <a:r>
              <a:rPr lang="fi-F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1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riippuvuus: 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Korvaushoitovalmisteita suositellaan tueksi, mikäli käyttöä 10 savuketta/vrk tai enemmän.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Vahva tai hyvin vahva 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riippuvuus: Korvaushoitovalmisteet tai näiden yhdistelmähoito. Tarvittaessa vieroituslääkityksen arviointi. </a:t>
            </a:r>
          </a:p>
          <a:p>
            <a:pPr marL="342900" indent="-342900">
              <a:buFontTx/>
              <a:buChar char="-"/>
            </a:pPr>
            <a:endParaRPr lang="fi-FI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Vieroitus voi koostua esimerkiksi lääkehoidosta, omahoidosta sekä vertaistuesta. Asiakkaalle tehdään yksilöllinen vieroitussuunnitelma</a:t>
            </a:r>
          </a:p>
        </p:txBody>
      </p:sp>
    </p:spTree>
    <p:extLst>
      <p:ext uri="{BB962C8B-B14F-4D97-AF65-F5344CB8AC3E}">
        <p14:creationId xmlns:p14="http://schemas.microsoft.com/office/powerpoint/2010/main" val="469972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5558C6-7868-F39C-38ED-13489AB3B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800" y="290790"/>
            <a:ext cx="10515600" cy="404896"/>
          </a:xfrm>
        </p:spPr>
        <p:txBody>
          <a:bodyPr/>
          <a:lstStyle/>
          <a:p>
            <a:r>
              <a:rPr lang="fi-FI" sz="2000"/>
              <a:t>Tietoa  ja vinkkejä vieroitukseen jatkuu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4C66D4-7EA1-C1F2-6912-183F288A0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00" y="1175362"/>
            <a:ext cx="11863137" cy="4674931"/>
          </a:xfrm>
        </p:spPr>
        <p:txBody>
          <a:bodyPr/>
          <a:lstStyle/>
          <a:p>
            <a:r>
              <a:rPr lang="fi-FI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Kerro mahdollisista vieroitusoireista. 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Nikotiinipitoisuuden pieneneminen aiheuttaa pääosan vieroitusoireista.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Fyysiset vieroitusoireet 2–12 h kuluessa lopettamisen jälkeen, huipussaan 1–3 vrk kuluttua ja kestävät keskimäärin 3–4 viikkoa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Psyykkiset oireet kestävät keskimäärin 6–24 kk.</a:t>
            </a:r>
          </a:p>
          <a:p>
            <a:endParaRPr lang="fi-FI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Lääkehoito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Vieroitusoireita voidaan helpottaa korvaushoitovalmisteilla.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Kerro lääkityksen mahdollisista haitoista ja sovi seurannasta.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Korvaushoitotuotteet hankitaan apteekista, jossa saa apua sopivasta valmisteesta ja vahvuudesta sekä oikeasta käyttötavasta. </a:t>
            </a:r>
          </a:p>
          <a:p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Ohjaa myös itse, jos mahdollista.</a:t>
            </a:r>
          </a:p>
          <a:p>
            <a:pPr marL="971550" lvl="1" indent="-285750">
              <a:buFontTx/>
              <a:buChar char="-"/>
            </a:pPr>
            <a:r>
              <a:rPr lang="fi-FI" sz="1600" b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Nikotiinikorvaushoitovalmisteet</a:t>
            </a:r>
            <a:r>
              <a:rPr lang="fi-FI" sz="1600" b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(Terveyskirjasto)</a:t>
            </a:r>
          </a:p>
          <a:p>
            <a:pPr marL="971550" lvl="1" indent="-285750">
              <a:buFontTx/>
              <a:buChar char="-"/>
            </a:pPr>
            <a:r>
              <a:rPr lang="fi-FI" sz="1600" b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Nikotiinikorvausvalmisteiden käyttöohje</a:t>
            </a:r>
            <a:r>
              <a:rPr lang="fi-FI" sz="1600" b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(Filha)</a:t>
            </a:r>
          </a:p>
          <a:p>
            <a:pPr marL="971550" lvl="1" indent="-285750">
              <a:buFontTx/>
              <a:buChar char="-"/>
            </a:pPr>
            <a:r>
              <a:rPr lang="fi-FI" sz="1600" b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Nikotiinikorvaushoidon annosteluohje</a:t>
            </a:r>
            <a:r>
              <a:rPr lang="fi-FI" sz="1600" b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(Filha)</a:t>
            </a:r>
          </a:p>
        </p:txBody>
      </p:sp>
    </p:spTree>
    <p:extLst>
      <p:ext uri="{BB962C8B-B14F-4D97-AF65-F5344CB8AC3E}">
        <p14:creationId xmlns:p14="http://schemas.microsoft.com/office/powerpoint/2010/main" val="4037274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3585ED-9576-0327-A704-8DBF7A4B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340" y="274522"/>
            <a:ext cx="10515600" cy="412917"/>
          </a:xfrm>
        </p:spPr>
        <p:txBody>
          <a:bodyPr/>
          <a:lstStyle/>
          <a:p>
            <a:r>
              <a:rPr lang="fi-FI" sz="2000" dirty="0"/>
              <a:t>Lopettamissuunnitelmaan vinkkejä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838AEA-19BF-F85E-B9DA-8B9F77A0B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681790"/>
            <a:ext cx="11429659" cy="5157536"/>
          </a:xfrm>
        </p:spPr>
        <p:txBody>
          <a:bodyPr/>
          <a:lstStyle/>
          <a:p>
            <a:r>
              <a:rPr lang="fi-FI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Asiakas asettaa tavoitteet 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nikotiinituotteiden käytön vähentämiselle tai lopettamiselle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Kerrasta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lopettaminen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Asteittainen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lopettaminen, esimerkiksi päivittäisen nikotiinimäärän vähentäminen (korkeassa riippuvuudessa)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Nikotiinikorvausvalmisteiden avulla 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lopettaminen tai käyttömäärien vähentäminen. Korvaushoidon kesto 2–12 kk, riippuvuuden taso huomioiden</a:t>
            </a:r>
          </a:p>
          <a:p>
            <a:r>
              <a:rPr lang="fi-FI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Vieroitussuunnitelma</a:t>
            </a:r>
          </a:p>
          <a:p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Kirjataan ylös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vieroituksen aikataulu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tapaamiskerrat ja ohjaus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mahdollisesti käytettävät nikotiinikorvaustuotteet / vieroituslääkitys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muut vieroituksessa käytettävät tukimuodot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Vieroitussuunnitelmaa tehtäessä on hyvä puhua aikaisemmista lopettamisyrityksistä, repsahduksista ja ennakoida mahdollisia repsahduksia.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Riskitilanteiden tunnistaminen 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(Filha)</a:t>
            </a:r>
          </a:p>
        </p:txBody>
      </p:sp>
    </p:spTree>
    <p:extLst>
      <p:ext uri="{BB962C8B-B14F-4D97-AF65-F5344CB8AC3E}">
        <p14:creationId xmlns:p14="http://schemas.microsoft.com/office/powerpoint/2010/main" val="3527871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FBAE17F1-2A74-0A72-E047-6C74BFB4F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35" y="164600"/>
            <a:ext cx="10515600" cy="461043"/>
          </a:xfrm>
        </p:spPr>
        <p:txBody>
          <a:bodyPr/>
          <a:lstStyle/>
          <a:p>
            <a:r>
              <a:rPr lang="fi-FI" sz="2000" dirty="0"/>
              <a:t>Seuranta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C4ED105C-3A48-80A9-73E0-67F694315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235" y="625643"/>
            <a:ext cx="7334660" cy="5355279"/>
          </a:xfrm>
          <a:ln w="12700">
            <a:solidFill>
              <a:schemeClr val="tx1"/>
            </a:solidFill>
          </a:ln>
        </p:spPr>
        <p:txBody>
          <a:bodyPr/>
          <a:lstStyle/>
          <a:p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Seurantakontaktit yksilöllisen tilanteen mukaan. </a:t>
            </a:r>
          </a:p>
          <a:p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Suositus 1- 2vk, 1kk ja 3kk vieroituslääkityksen aloituksesta. </a:t>
            </a:r>
          </a:p>
          <a:p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Seurantakontaktit voidaan toteuttaa lähikontaktina, etävastaanottona tai puhelinkontaktina</a:t>
            </a:r>
          </a:p>
          <a:p>
            <a:endParaRPr lang="fi-FI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Miten vierotussuunnitelma toteutunut? 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Seurantakontaktien sisältö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Onnistuiko tavoitteissa? Mitä muutoksia toiminnassa tarvitaan, että tavoitteisiin päästään? Muutetaanko tavoitteita?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Vieroitusoireet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Lääkityksen teho ja haittavaikutukset, sopivuus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Valmisteen oikea käyttö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Vähentäminen/ lisääminen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Retkahdukset ja niihin varautuminen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Tuntuiko jokin vaikealta? Muutosta tukevat tai estävät tekijät?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6C150685-DAEA-A998-9040-9C7FC1940099}"/>
              </a:ext>
            </a:extLst>
          </p:cNvPr>
          <p:cNvSpPr txBox="1"/>
          <p:nvPr/>
        </p:nvSpPr>
        <p:spPr>
          <a:xfrm>
            <a:off x="7796462" y="625643"/>
            <a:ext cx="415030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Vieroituksen tukeminen käytännössä:</a:t>
            </a:r>
          </a:p>
          <a:p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Nikotiinikorvaushoidon annosteluohje 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Nikotiinikorvausvalmisteiden käyttöohje 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Vieroitusoirekysely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dirty="0">
              <a:solidFill>
                <a:srgbClr val="0070C0"/>
              </a:solidFill>
            </a:endParaRPr>
          </a:p>
          <a:p>
            <a:endParaRPr lang="fi-FI" dirty="0">
              <a:solidFill>
                <a:srgbClr val="0070C0"/>
              </a:solidFill>
            </a:endParaRPr>
          </a:p>
          <a:p>
            <a:endParaRPr lang="fi-FI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295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F001265-AFD4-6FC4-8F3E-6B3DECD6A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47" y="469836"/>
            <a:ext cx="10791929" cy="606767"/>
          </a:xfrm>
        </p:spPr>
        <p:txBody>
          <a:bodyPr/>
          <a:lstStyle/>
          <a:p>
            <a:r>
              <a:rPr lang="fi-FI" sz="2000" dirty="0">
                <a:solidFill>
                  <a:srgbClr val="7030A0"/>
                </a:solidFill>
              </a:rPr>
              <a:t>Tuki asiakkaalle /ryhmätoiminta verkossa ja itsehoito-ohjelmat</a:t>
            </a:r>
            <a:endParaRPr lang="fi-FI" sz="2000" dirty="0">
              <a:cs typeface="Arial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23DE027-C5ED-2B61-8E56-58EF41A81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547" y="1499939"/>
            <a:ext cx="10515600" cy="428145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Esite asiakkaalle </a:t>
            </a:r>
            <a:r>
              <a:rPr lang="fi-FI" sz="1600" dirty="0">
                <a:solidFill>
                  <a:srgbClr val="7952A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1600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Tänään on oikea päivä</a:t>
            </a:r>
            <a:r>
              <a:rPr lang="fi-FI" sz="1600" dirty="0">
                <a:solidFill>
                  <a:srgbClr val="2D2D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(maksuton, postimaksu) </a:t>
            </a:r>
            <a:r>
              <a:rPr lang="fi-FI" sz="1600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Verkkokauppa</a:t>
            </a:r>
          </a:p>
          <a:p>
            <a:pPr marL="171450" indent="-171450">
              <a:lnSpc>
                <a:spcPct val="113999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 pv ilman – verkkotapaamiset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28 päivää ilman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Etäryhmä tupakoinnin lopettajille/Stumppi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Ryhmät lopettajille – Hengitysliitto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Tupakoinnin lopettamisen itsehoito- ohjelma (Terveyskylä) 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Tupakoinnin lopettaminen hyvän hoidon tukena itsehoito-ohjelma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Tupakoinnin lopettaminen (Oma olo)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Tupakoinnin lopettaminen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Erovirasto on nuorille ja nuorille aikuisille suunniteltu sovellus, joka tukee nikotiinituotteiden (</a:t>
            </a:r>
            <a:r>
              <a:rPr lang="fi-FI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vapen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nikotiinipussien, nuuskan ja tupakan) käytön lopettamisessa.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Erovirasto nuorille ja nuorille aikuisille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Tupakoimattomana leikkaukseen itsehoito-ohjelma</a:t>
            </a:r>
            <a:endParaRPr lang="fi-FI" sz="1600" u="sng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dirty="0">
              <a:solidFill>
                <a:srgbClr val="0070C0"/>
              </a:solidFill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947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9127C1-7C1E-5D50-6C25-2EF311667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271" y="231795"/>
            <a:ext cx="10919076" cy="361763"/>
          </a:xfrm>
          <a:solidFill>
            <a:schemeClr val="accent6"/>
          </a:solidFill>
        </p:spPr>
        <p:txBody>
          <a:bodyPr/>
          <a:lstStyle/>
          <a:p>
            <a:r>
              <a:rPr lang="fi-FI" sz="2000">
                <a:solidFill>
                  <a:schemeClr val="bg1"/>
                </a:solidFill>
              </a:rPr>
              <a:t>Materiaalit kootusti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A05F5D-575D-927E-CA8C-FA093A03B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2271" y="661737"/>
            <a:ext cx="5552991" cy="3191806"/>
          </a:xfrm>
        </p:spPr>
        <p:txBody>
          <a:bodyPr/>
          <a:lstStyle/>
          <a:p>
            <a:r>
              <a:rPr lang="fi-FI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Puheeksiotto ja motivoiva ohjaus</a:t>
            </a: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Otathan sinäkin nikotiinin puheeksi, Mitä vastaan potilaalle?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Kysymyksiä nikotiinikeskustelun tueksi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Tietoa nikotiinituotteista ja niiden terveyshaitoista (ammattilaiselle)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Tupakoinnin lopettamisen myönteiset terveysvaikutukset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 A -toimintamalli nikotiiniriippuvuuden hoidossa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sz="1600" dirty="0"/>
          </a:p>
          <a:p>
            <a:endParaRPr lang="fi-FI" sz="1600" dirty="0"/>
          </a:p>
          <a:p>
            <a:r>
              <a:rPr lang="fi-FI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Nikotiiniriippuvuuden arviointi</a:t>
            </a: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Nikotiiniriippuvuustesti (HSI, 2 kysymystä)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Nikotiiniriippuvuustesti (FTND, 6 kysymystä)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Riippuvuustesti nuuskan ja nikotiinipussien käyttäjille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HONC-testi (nuorten riippuvuuden arviointiin)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160DC95-E1AF-122D-C136-4202C70DD74B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460783" y="661737"/>
            <a:ext cx="5083934" cy="3811588"/>
          </a:xfrm>
        </p:spPr>
        <p:txBody>
          <a:bodyPr/>
          <a:lstStyle/>
          <a:p>
            <a:r>
              <a:rPr lang="fi-FI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Lopettamiseen valmistautuminen</a:t>
            </a: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Nikotiinipäiväkirja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Nikotiinin käytön koetut hyödyt ja haitat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Tietoa nikotiinituotteista ja niiden terveyshaitoista, potilasohje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Riskitilanteiden tunnistaminen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Tupakkalaskuri, paljonko säästät?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Nuuska- ja nikotiinipussilaskuri, paljonko säästät?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Vieroituksen tukeminen käytännössä</a:t>
            </a: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Nikotiinikorvaushoidon annosteluohje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Nikotiinikorvausvalmisteiden käyttöohje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Vieroitusoirekysely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Tupakasta vieroituksen neuvontakortti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Elinikälaskuri. Hengitysliitto.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Tupakan vaikutus elinikään -laskuri – Hengitysliitto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40390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0E42F3-9248-8779-A9D3-832948BB5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632" y="762001"/>
            <a:ext cx="10515600" cy="4522090"/>
          </a:xfrm>
        </p:spPr>
        <p:txBody>
          <a:bodyPr/>
          <a:lstStyle/>
          <a:p>
            <a:r>
              <a:rPr lang="fi-FI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Hyvät käytänteet ja suositukset nikotiinivieroitukseen</a:t>
            </a: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Käypä hoito –suositus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Sosiaali- ja terveysministeriön suositukset hyvinvointialueille</a:t>
            </a:r>
            <a:b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Toimintamalli: Nikotiiniriippuvuuden tunnistaminen ja hoito</a:t>
            </a:r>
            <a:b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16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Filhan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materiaalit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Koulutukset ja verkkokurssit ammattilaiselle</a:t>
            </a:r>
          </a:p>
          <a:p>
            <a:r>
              <a:rPr lang="fi-FI" sz="16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Filhan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videokirjasto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Filhan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koulutukset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Tupakoinnin lopettamisen valmennuskurssi lääkäreille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(TerveyskyläPRO)</a:t>
            </a: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Mielenterveys- ja päihdepotilaiden tupakka- ja nikotiinituotteiden käytön lopettamisen tukeminen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TerveyskyläPRO®-palvelun verkkokurssi potilas- ja asiakastyötä tekeville</a:t>
            </a:r>
            <a:b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fi-FI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88671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37C959-5A40-8721-5665-0636A8DD7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568" y="2712"/>
            <a:ext cx="10515600" cy="835522"/>
          </a:xfrm>
        </p:spPr>
        <p:txBody>
          <a:bodyPr/>
          <a:lstStyle/>
          <a:p>
            <a:r>
              <a:rPr lang="fi-FI" sz="2000"/>
              <a:t>Lisätietoa/ tupakka- ja nikotiinituotteet</a:t>
            </a:r>
            <a:endParaRPr lang="fi-FI" sz="2000">
              <a:cs typeface="Arial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6F57188-F9C0-B1B7-7425-04A7FC3D9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568" y="945965"/>
            <a:ext cx="10515600" cy="4765431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fi-FI" dirty="0"/>
          </a:p>
          <a:p>
            <a:pPr marL="342900" indent="-342900">
              <a:lnSpc>
                <a:spcPct val="113999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Käypähoitosuositus: Tupakka- ja nikotiiniriippuvuuden ehkäisy ja hoito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Tupakka- ja nikotiiniriippuvuuden ehkäisy ja hoito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3999"/>
              </a:lnSpc>
              <a:buFont typeface="Arial" panose="020B0604020202020204" pitchFamily="34" charset="0"/>
              <a:buChar char="•"/>
            </a:pPr>
            <a:r>
              <a:rPr lang="fi-FI" sz="1600" dirty="0">
                <a:latin typeface="Calibri"/>
                <a:ea typeface="Calibri"/>
                <a:cs typeface="Calibri"/>
              </a:rPr>
              <a:t>Käypähoito potilasversio. </a:t>
            </a:r>
            <a:r>
              <a:rPr lang="fi-FI" sz="1600" b="1" i="0" dirty="0">
                <a:solidFill>
                  <a:srgbClr val="333333"/>
                </a:solidFill>
                <a:effectLst/>
                <a:latin typeface="Calibri"/>
                <a:ea typeface="Calibri"/>
                <a:cs typeface="Calibri"/>
              </a:rPr>
              <a:t>Tupakka- ja nikotiiniriippuvuuden ehkäisy ja hoito. </a:t>
            </a:r>
            <a:r>
              <a:rPr lang="fi-FI" sz="1600" dirty="0">
                <a:solidFill>
                  <a:srgbClr val="0070C0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Tupakka- ja nikotiiniriippuvuuden ehkäisy ja hoito</a:t>
            </a:r>
            <a:endParaRPr lang="fi-FI" sz="160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Tupakka, THL.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Tupakka – THL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Nikotiini.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Ehyt. 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Nikotiini</a:t>
            </a:r>
            <a:endParaRPr lang="fi-FI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latin typeface="Calibri"/>
                <a:ea typeface="Calibri"/>
                <a:cs typeface="Calibri"/>
              </a:rPr>
              <a:t>Tupakoinnin lopettaminen, THL </a:t>
            </a:r>
            <a:r>
              <a:rPr lang="fi-FI" sz="1600" dirty="0">
                <a:solidFill>
                  <a:srgbClr val="0070C0"/>
                </a:solidFill>
                <a:latin typeface="Calibri"/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Tupakoinnin</a:t>
            </a:r>
            <a:r>
              <a:rPr lang="fi-FI" sz="1600" dirty="0">
                <a:solidFill>
                  <a:srgbClr val="A93A5A"/>
                </a:solidFill>
                <a:latin typeface="Calibri"/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sz="1600" dirty="0">
                <a:solidFill>
                  <a:srgbClr val="0070C0"/>
                </a:solidFill>
                <a:latin typeface="Calibri"/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lopettaminen - THL</a:t>
            </a:r>
            <a:endParaRPr lang="fi-FI" sz="160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13999"/>
              </a:lnSpc>
            </a:pPr>
            <a:endParaRPr lang="fi-FI" sz="1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3999"/>
              </a:lnSpc>
            </a:pPr>
            <a:r>
              <a:rPr lang="fi-FI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Nuoret </a:t>
            </a:r>
            <a:endParaRPr lang="fi-FI" sz="1600" dirty="0">
              <a:solidFill>
                <a:srgbClr val="2D2D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3999"/>
              </a:lnSpc>
            </a:pPr>
            <a:r>
              <a:rPr lang="fi-FI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Käypähoito/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Nuorten tupakoinnin ja nikotiinituotteiden käytön lopettamisen tuki</a:t>
            </a:r>
            <a:endParaRPr lang="fi-FI" sz="1600" dirty="0">
              <a:solidFill>
                <a:srgbClr val="2D2D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3999"/>
              </a:lnSpc>
            </a:pPr>
            <a:r>
              <a:rPr lang="fi-FI" sz="1600" dirty="0">
                <a:solidFill>
                  <a:srgbClr val="2D2D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Nuorten nikotiinituotteiden käytön lopettamisen tuki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i-FI" sz="1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Fressis</a:t>
            </a:r>
            <a:endParaRPr lang="fi-FI" dirty="0"/>
          </a:p>
          <a:p>
            <a:r>
              <a:rPr lang="fi-FI" sz="1600" b="1" dirty="0">
                <a:latin typeface="Calibri"/>
                <a:ea typeface="Calibri"/>
                <a:cs typeface="Calibri"/>
              </a:rPr>
              <a:t>Raskausaika /</a:t>
            </a:r>
            <a:r>
              <a:rPr lang="fi-FI" sz="1600" dirty="0">
                <a:latin typeface="Calibri"/>
                <a:ea typeface="Calibri"/>
                <a:cs typeface="Calibri"/>
              </a:rPr>
              <a:t>Nikotiiniton neuvola </a:t>
            </a:r>
            <a:r>
              <a:rPr lang="fi-FI" sz="1600" dirty="0" err="1">
                <a:latin typeface="Calibri"/>
                <a:ea typeface="Calibri"/>
                <a:cs typeface="Calibri"/>
              </a:rPr>
              <a:t>tomintamalli</a:t>
            </a:r>
            <a:r>
              <a:rPr lang="fi-FI" sz="1600" dirty="0">
                <a:latin typeface="Calibri"/>
                <a:ea typeface="Calibri"/>
                <a:cs typeface="Calibri"/>
              </a:rPr>
              <a:t> IMS</a:t>
            </a:r>
            <a:endParaRPr lang="fi-FI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107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629822-BFF0-8CC7-3BAB-AB11A90FDD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1268963"/>
            <a:ext cx="10235649" cy="451899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dirty="0">
                <a:latin typeface="Calibri"/>
                <a:ea typeface="Calibri"/>
                <a:cs typeface="Calibri"/>
              </a:rPr>
              <a:t>Tupakka- </a:t>
            </a:r>
            <a:r>
              <a:rPr lang="fi-FI">
                <a:latin typeface="Calibri"/>
                <a:ea typeface="Calibri"/>
                <a:cs typeface="Calibri"/>
              </a:rPr>
              <a:t>ja nikotiinittomuustoimintamalli </a:t>
            </a:r>
            <a:r>
              <a:rPr lang="fi-FI" dirty="0">
                <a:latin typeface="Calibri"/>
                <a:ea typeface="Calibri"/>
                <a:cs typeface="Calibri"/>
              </a:rPr>
              <a:t>on </a:t>
            </a:r>
            <a:r>
              <a:rPr lang="fi-FI">
                <a:latin typeface="Calibri"/>
                <a:ea typeface="Calibri"/>
                <a:cs typeface="Calibri"/>
              </a:rPr>
              <a:t>kehitetty yhteistyössä</a:t>
            </a:r>
          </a:p>
          <a:p>
            <a:endParaRPr lang="fi-FI" dirty="0">
              <a:latin typeface="Calibri"/>
              <a:ea typeface="Calibri"/>
              <a:cs typeface="Calibri"/>
            </a:endParaRPr>
          </a:p>
          <a:p>
            <a:pPr marL="342900" indent="-342900">
              <a:buFontTx/>
              <a:buChar char="-"/>
            </a:pPr>
            <a:r>
              <a:rPr lang="fi-FI" dirty="0">
                <a:latin typeface="Calibri"/>
                <a:ea typeface="Calibri"/>
                <a:cs typeface="Calibri"/>
              </a:rPr>
              <a:t>Pohjois-Savon hyvinvointialueen nikotiiniton sote- työryhmä ja nikotiinittomuusyhdyshenkilöverkosto</a:t>
            </a:r>
          </a:p>
          <a:p>
            <a:pPr marL="342900" indent="-342900">
              <a:buFontTx/>
              <a:buChar char="-"/>
            </a:pPr>
            <a:r>
              <a:rPr lang="fi-FI" dirty="0">
                <a:latin typeface="Calibri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JAPrevent</a:t>
            </a:r>
            <a:r>
              <a:rPr lang="fi-FI" dirty="0">
                <a:latin typeface="Calibri"/>
                <a:ea typeface="Calibri"/>
                <a:cs typeface="Calibri"/>
              </a:rPr>
              <a:t> - hanke/Filha</a:t>
            </a:r>
          </a:p>
          <a:p>
            <a:endParaRPr lang="fi-FI" dirty="0">
              <a:latin typeface="Calibri"/>
              <a:ea typeface="Calibri"/>
              <a:cs typeface="Calibri"/>
            </a:endParaRPr>
          </a:p>
          <a:p>
            <a:pPr marL="342900" indent="-342900">
              <a:buFontTx/>
              <a:buChar char="-"/>
            </a:pPr>
            <a:endParaRPr lang="fi-FI" dirty="0">
              <a:latin typeface="Calibri"/>
              <a:ea typeface="Calibri"/>
              <a:cs typeface="Calibri"/>
            </a:endParaRPr>
          </a:p>
          <a:p>
            <a:r>
              <a:rPr lang="fi-FI" dirty="0">
                <a:latin typeface="Calibri"/>
                <a:ea typeface="Calibri"/>
                <a:cs typeface="Calibri"/>
              </a:rPr>
              <a:t>Palautetta ja mallin kehittämisen tarpeet:</a:t>
            </a:r>
          </a:p>
          <a:p>
            <a:r>
              <a:rPr lang="fi-FI" dirty="0">
                <a:latin typeface="Calibri"/>
                <a:ea typeface="Calibri"/>
                <a:cs typeface="Calibri"/>
              </a:rPr>
              <a:t>Helena Törmi, </a:t>
            </a:r>
          </a:p>
          <a:p>
            <a:r>
              <a:rPr lang="fi-FI" dirty="0">
                <a:latin typeface="Calibri"/>
                <a:ea typeface="Calibri"/>
                <a:cs typeface="Calibri"/>
              </a:rPr>
              <a:t>ehkäisevän mielenterveys- ja päihdetyön koordinaattori</a:t>
            </a:r>
          </a:p>
          <a:p>
            <a:r>
              <a:rPr lang="fi-FI" dirty="0">
                <a:latin typeface="Calibri"/>
                <a:ea typeface="Calibri"/>
                <a:cs typeface="Calibri"/>
              </a:rPr>
              <a:t>HYTE- ja osallisuuspalvelualue</a:t>
            </a:r>
          </a:p>
          <a:p>
            <a:r>
              <a:rPr lang="fi-FI" dirty="0">
                <a:solidFill>
                  <a:srgbClr val="0070C0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helena.tormi@pshyvinvointialue.fi</a:t>
            </a:r>
            <a:endParaRPr lang="fi-FI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r>
              <a:rPr lang="fi-FI" dirty="0">
                <a:latin typeface="Calibri"/>
                <a:ea typeface="Calibri"/>
                <a:cs typeface="Calibri"/>
              </a:rPr>
              <a:t>p. 044 718 6878</a:t>
            </a:r>
          </a:p>
          <a:p>
            <a:pPr marL="342900" indent="-342900">
              <a:buFontTx/>
              <a:buChar char="-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54712002"/>
      </p:ext>
    </p:extLst>
  </p:cSld>
  <p:clrMapOvr>
    <a:masterClrMapping/>
  </p:clrMapOvr>
</p:sld>
</file>

<file path=ppt/theme/theme1.xml><?xml version="1.0" encoding="utf-8"?>
<a:theme xmlns:a="http://schemas.openxmlformats.org/drawingml/2006/main" name="Pohjois-Savon_HVA_teema">
  <a:themeElements>
    <a:clrScheme name="PSHVA -uudet brändivärit">
      <a:dk1>
        <a:srgbClr val="2D2D2D"/>
      </a:dk1>
      <a:lt1>
        <a:sysClr val="window" lastClr="FFFFFF"/>
      </a:lt1>
      <a:dk2>
        <a:srgbClr val="2D2D2D"/>
      </a:dk2>
      <a:lt2>
        <a:srgbClr val="FFFFFF"/>
      </a:lt2>
      <a:accent1>
        <a:srgbClr val="FFCA00"/>
      </a:accent1>
      <a:accent2>
        <a:srgbClr val="40AE7C"/>
      </a:accent2>
      <a:accent3>
        <a:srgbClr val="4E66C8"/>
      </a:accent3>
      <a:accent4>
        <a:srgbClr val="CAB69B"/>
      </a:accent4>
      <a:accent5>
        <a:srgbClr val="C35F80"/>
      </a:accent5>
      <a:accent6>
        <a:srgbClr val="7952AF"/>
      </a:accent6>
      <a:hlink>
        <a:srgbClr val="A93A5A"/>
      </a:hlink>
      <a:folHlink>
        <a:srgbClr val="50337F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hjois-Savon_HVA_teema" id="{0B43981D-A1AE-4935-824E-9744AC019E38}" vid="{0E422178-2878-40CD-B449-E84CE80E0C04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932B533649BE4682BC86D748975381" ma:contentTypeVersion="13" ma:contentTypeDescription="Create a new document." ma:contentTypeScope="" ma:versionID="a6cb347e515f82075892cc9837c223c3">
  <xsd:schema xmlns:xsd="http://www.w3.org/2001/XMLSchema" xmlns:xs="http://www.w3.org/2001/XMLSchema" xmlns:p="http://schemas.microsoft.com/office/2006/metadata/properties" xmlns:ns2="e6518801-c247-4a4b-926a-8f75d89d001f" xmlns:ns3="c2699bb2-8414-4237-a782-1a2f52b0cb02" targetNamespace="http://schemas.microsoft.com/office/2006/metadata/properties" ma:root="true" ma:fieldsID="83ed21414f84294c50381533b9e1e39c" ns2:_="" ns3:_="">
    <xsd:import namespace="e6518801-c247-4a4b-926a-8f75d89d001f"/>
    <xsd:import namespace="c2699bb2-8414-4237-a782-1a2f52b0cb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518801-c247-4a4b-926a-8f75d89d00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56bb9e74-d9e5-4a99-8b5e-2bdf48812b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699bb2-8414-4237-a782-1a2f52b0cb02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c600e55-4b3e-47f8-9676-104dbca555df}" ma:internalName="TaxCatchAll" ma:showField="CatchAllData" ma:web="c2699bb2-8414-4237-a782-1a2f52b0cb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2699bb2-8414-4237-a782-1a2f52b0cb02" xsi:nil="true"/>
    <lcf76f155ced4ddcb4097134ff3c332f xmlns="e6518801-c247-4a4b-926a-8f75d89d001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60877FB-987B-4753-8A9D-EE2376AF4F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D4CC86-3F60-44E1-A279-3BC622BD15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518801-c247-4a4b-926a-8f75d89d001f"/>
    <ds:schemaRef ds:uri="c2699bb2-8414-4237-a782-1a2f52b0cb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53C38BA-D96C-404D-8EA5-E6EBC7200D60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e6518801-c247-4a4b-926a-8f75d89d001f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c2699bb2-8414-4237-a782-1a2f52b0cb02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c8ec9329-b3c3-489a-9227-0f70d232e4fa}" enabled="0" method="" siteId="{c8ec9329-b3c3-489a-9227-0f70d232e4f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1704</Words>
  <Application>Microsoft Office PowerPoint</Application>
  <PresentationFormat>Laajakuva</PresentationFormat>
  <Paragraphs>304</Paragraphs>
  <Slides>16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1" baseType="lpstr">
      <vt:lpstr>Arial</vt:lpstr>
      <vt:lpstr>Calibri</vt:lpstr>
      <vt:lpstr>Courier New</vt:lpstr>
      <vt:lpstr>Wingdings</vt:lpstr>
      <vt:lpstr>Pohjois-Savon_HVA_teema</vt:lpstr>
      <vt:lpstr>     Tupakka- ja nikotiiniriippuvuuden toimintamalli      </vt:lpstr>
      <vt:lpstr>Tupakka- ja nikotiiniriippuvuuden toimintamalli</vt:lpstr>
      <vt:lpstr>Tupakka ja nikotiiniriippuvuuden toimintamalli (tulostettava versio)</vt:lpstr>
      <vt:lpstr>Tupakka ja nikotiiniriippuvuuden toimintamalli lisämateriaali </vt:lpstr>
      <vt:lpstr>Puheeksiotto</vt:lpstr>
      <vt:lpstr>Haluaa lopettaa käytön tai vähentää</vt:lpstr>
      <vt:lpstr>Mini- interventio /5A toimintamalli Lähde: Käypä hoito -suositus. (2024). Tupakka- ja nikotiiniriippuvuuden ehkäisy ja hoito. </vt:lpstr>
      <vt:lpstr>Tietoa  ja vinkkejä vieroitukseen</vt:lpstr>
      <vt:lpstr>Tietoa  ja vinkkejä vieroitukseen jatkuu</vt:lpstr>
      <vt:lpstr>Lopettamissuunnitelmaan vinkkejä</vt:lpstr>
      <vt:lpstr>Seuranta</vt:lpstr>
      <vt:lpstr>Tuki asiakkaalle /ryhmätoiminta verkossa ja itsehoito-ohjelmat</vt:lpstr>
      <vt:lpstr>Materiaalit kootusti </vt:lpstr>
      <vt:lpstr>PowerPoint-esitys</vt:lpstr>
      <vt:lpstr>Lisätietoa/ tupakka- ja nikotiinituotteet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Törmi Helena</dc:creator>
  <cp:lastModifiedBy>Hytönen Anniina</cp:lastModifiedBy>
  <cp:revision>256</cp:revision>
  <dcterms:created xsi:type="dcterms:W3CDTF">2025-04-26T12:54:54Z</dcterms:created>
  <dcterms:modified xsi:type="dcterms:W3CDTF">2026-09-14T05:13:37Z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0x01010005932B533649BE4682BC86D748975381</vt:lpwstr>
  </property>
  <property fmtid="{D5CDD505-2E9C-101B-9397-08002B2CF9AE}" pid="3" name="MediaServiceImageTags">
    <vt:lpwstr/>
  </property>
</Properties>
</file>